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7" r:id="rId1"/>
    <p:sldMasterId id="2147483930" r:id="rId2"/>
    <p:sldMasterId id="2147483929" r:id="rId3"/>
  </p:sldMasterIdLst>
  <p:notesMasterIdLst>
    <p:notesMasterId r:id="rId28"/>
  </p:notesMasterIdLst>
  <p:handoutMasterIdLst>
    <p:handoutMasterId r:id="rId29"/>
  </p:handoutMasterIdLst>
  <p:sldIdLst>
    <p:sldId id="307" r:id="rId4"/>
    <p:sldId id="316" r:id="rId5"/>
    <p:sldId id="372" r:id="rId6"/>
    <p:sldId id="359" r:id="rId7"/>
    <p:sldId id="360" r:id="rId8"/>
    <p:sldId id="361" r:id="rId9"/>
    <p:sldId id="362" r:id="rId10"/>
    <p:sldId id="363" r:id="rId11"/>
    <p:sldId id="364" r:id="rId12"/>
    <p:sldId id="365" r:id="rId13"/>
    <p:sldId id="366" r:id="rId14"/>
    <p:sldId id="367" r:id="rId15"/>
    <p:sldId id="368" r:id="rId16"/>
    <p:sldId id="369" r:id="rId17"/>
    <p:sldId id="370" r:id="rId18"/>
    <p:sldId id="371" r:id="rId19"/>
    <p:sldId id="373" r:id="rId20"/>
    <p:sldId id="321" r:id="rId21"/>
    <p:sldId id="312" r:id="rId22"/>
    <p:sldId id="374" r:id="rId23"/>
    <p:sldId id="375" r:id="rId24"/>
    <p:sldId id="376" r:id="rId25"/>
    <p:sldId id="314" r:id="rId26"/>
    <p:sldId id="332" r:id="rId27"/>
  </p:sldIdLst>
  <p:sldSz cx="9144000" cy="6858000" type="screen4x3"/>
  <p:notesSz cx="6797675" cy="9874250"/>
  <p:defaultTextStyle>
    <a:defPPr>
      <a:defRPr lang="sl-SI"/>
    </a:defPPr>
    <a:lvl1pPr algn="l" rtl="0" fontAlgn="base">
      <a:spcBef>
        <a:spcPct val="20000"/>
      </a:spcBef>
      <a:spcAft>
        <a:spcPct val="0"/>
      </a:spcAft>
      <a:defRPr b="1" kern="1200">
        <a:solidFill>
          <a:schemeClr val="tx1"/>
        </a:solidFill>
        <a:latin typeface="Times New Roman" pitchFamily="18" charset="0"/>
        <a:ea typeface="+mn-ea"/>
        <a:cs typeface="+mn-cs"/>
      </a:defRPr>
    </a:lvl1pPr>
    <a:lvl2pPr marL="457200" algn="l" rtl="0" fontAlgn="base">
      <a:spcBef>
        <a:spcPct val="20000"/>
      </a:spcBef>
      <a:spcAft>
        <a:spcPct val="0"/>
      </a:spcAft>
      <a:defRPr b="1" kern="1200">
        <a:solidFill>
          <a:schemeClr val="tx1"/>
        </a:solidFill>
        <a:latin typeface="Times New Roman" pitchFamily="18" charset="0"/>
        <a:ea typeface="+mn-ea"/>
        <a:cs typeface="+mn-cs"/>
      </a:defRPr>
    </a:lvl2pPr>
    <a:lvl3pPr marL="914400" algn="l" rtl="0" fontAlgn="base">
      <a:spcBef>
        <a:spcPct val="20000"/>
      </a:spcBef>
      <a:spcAft>
        <a:spcPct val="0"/>
      </a:spcAft>
      <a:defRPr b="1" kern="1200">
        <a:solidFill>
          <a:schemeClr val="tx1"/>
        </a:solidFill>
        <a:latin typeface="Times New Roman" pitchFamily="18" charset="0"/>
        <a:ea typeface="+mn-ea"/>
        <a:cs typeface="+mn-cs"/>
      </a:defRPr>
    </a:lvl3pPr>
    <a:lvl4pPr marL="1371600" algn="l" rtl="0" fontAlgn="base">
      <a:spcBef>
        <a:spcPct val="20000"/>
      </a:spcBef>
      <a:spcAft>
        <a:spcPct val="0"/>
      </a:spcAft>
      <a:defRPr b="1" kern="1200">
        <a:solidFill>
          <a:schemeClr val="tx1"/>
        </a:solidFill>
        <a:latin typeface="Times New Roman" pitchFamily="18" charset="0"/>
        <a:ea typeface="+mn-ea"/>
        <a:cs typeface="+mn-cs"/>
      </a:defRPr>
    </a:lvl4pPr>
    <a:lvl5pPr marL="1828800" algn="l" rtl="0" fontAlgn="base">
      <a:spcBef>
        <a:spcPct val="20000"/>
      </a:spcBef>
      <a:spcAft>
        <a:spcPct val="0"/>
      </a:spcAft>
      <a:defRPr b="1" kern="1200">
        <a:solidFill>
          <a:schemeClr val="tx1"/>
        </a:solidFill>
        <a:latin typeface="Times New Roman" pitchFamily="18" charset="0"/>
        <a:ea typeface="+mn-ea"/>
        <a:cs typeface="+mn-cs"/>
      </a:defRPr>
    </a:lvl5pPr>
    <a:lvl6pPr marL="2286000" algn="l" defTabSz="914400" rtl="0" eaLnBrk="1" latinLnBrk="0" hangingPunct="1">
      <a:defRPr b="1" kern="1200">
        <a:solidFill>
          <a:schemeClr val="tx1"/>
        </a:solidFill>
        <a:latin typeface="Times New Roman" pitchFamily="18" charset="0"/>
        <a:ea typeface="+mn-ea"/>
        <a:cs typeface="+mn-cs"/>
      </a:defRPr>
    </a:lvl6pPr>
    <a:lvl7pPr marL="2743200" algn="l" defTabSz="914400" rtl="0" eaLnBrk="1" latinLnBrk="0" hangingPunct="1">
      <a:defRPr b="1" kern="1200">
        <a:solidFill>
          <a:schemeClr val="tx1"/>
        </a:solidFill>
        <a:latin typeface="Times New Roman" pitchFamily="18" charset="0"/>
        <a:ea typeface="+mn-ea"/>
        <a:cs typeface="+mn-cs"/>
      </a:defRPr>
    </a:lvl7pPr>
    <a:lvl8pPr marL="3200400" algn="l" defTabSz="914400" rtl="0" eaLnBrk="1" latinLnBrk="0" hangingPunct="1">
      <a:defRPr b="1" kern="1200">
        <a:solidFill>
          <a:schemeClr val="tx1"/>
        </a:solidFill>
        <a:latin typeface="Times New Roman" pitchFamily="18" charset="0"/>
        <a:ea typeface="+mn-ea"/>
        <a:cs typeface="+mn-cs"/>
      </a:defRPr>
    </a:lvl8pPr>
    <a:lvl9pPr marL="3657600" algn="l" defTabSz="914400" rtl="0" eaLnBrk="1" latinLnBrk="0" hangingPunct="1">
      <a:defRPr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0000"/>
    <a:srgbClr val="000066"/>
    <a:srgbClr val="333333"/>
    <a:srgbClr val="FFFF33"/>
    <a:srgbClr val="49CF89"/>
    <a:srgbClr val="0066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08" autoAdjust="0"/>
    <p:restoredTop sz="94681" autoAdjust="0"/>
  </p:normalViewPr>
  <p:slideViewPr>
    <p:cSldViewPr>
      <p:cViewPr>
        <p:scale>
          <a:sx n="100" d="100"/>
          <a:sy n="100" d="100"/>
        </p:scale>
        <p:origin x="-2178" y="-7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2" d="100"/>
          <a:sy n="102" d="100"/>
        </p:scale>
        <p:origin x="-804" y="-9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5570" name="Rectangle 2"/>
          <p:cNvSpPr>
            <a:spLocks noGrp="1" noChangeArrowheads="1"/>
          </p:cNvSpPr>
          <p:nvPr>
            <p:ph type="hdr" sz="quarter"/>
          </p:nvPr>
        </p:nvSpPr>
        <p:spPr bwMode="auto">
          <a:xfrm>
            <a:off x="0" y="0"/>
            <a:ext cx="2946400" cy="492125"/>
          </a:xfrm>
          <a:prstGeom prst="rect">
            <a:avLst/>
          </a:prstGeom>
          <a:noFill/>
          <a:ln w="9525">
            <a:noFill/>
            <a:miter lim="800000"/>
            <a:headEnd/>
            <a:tailEnd/>
          </a:ln>
          <a:effectLst/>
        </p:spPr>
        <p:txBody>
          <a:bodyPr vert="horz" wrap="square" lIns="93755" tIns="46878" rIns="93755" bIns="46878" numCol="1" anchor="t" anchorCtr="0" compatLnSpc="1">
            <a:prstTxWarp prst="textNoShape">
              <a:avLst/>
            </a:prstTxWarp>
          </a:bodyPr>
          <a:lstStyle>
            <a:lvl1pPr defTabSz="937296">
              <a:spcBef>
                <a:spcPct val="0"/>
              </a:spcBef>
              <a:defRPr sz="1300" b="0">
                <a:latin typeface="Arial" charset="0"/>
              </a:defRPr>
            </a:lvl1pPr>
          </a:lstStyle>
          <a:p>
            <a:pPr>
              <a:defRPr/>
            </a:pPr>
            <a:endParaRPr lang="sl-SI"/>
          </a:p>
        </p:txBody>
      </p:sp>
      <p:sp>
        <p:nvSpPr>
          <p:cNvPr id="365571" name="Rectangle 3"/>
          <p:cNvSpPr>
            <a:spLocks noGrp="1" noChangeArrowheads="1"/>
          </p:cNvSpPr>
          <p:nvPr>
            <p:ph type="dt" sz="quarter" idx="1"/>
          </p:nvPr>
        </p:nvSpPr>
        <p:spPr bwMode="auto">
          <a:xfrm>
            <a:off x="3849688" y="0"/>
            <a:ext cx="2946400" cy="492125"/>
          </a:xfrm>
          <a:prstGeom prst="rect">
            <a:avLst/>
          </a:prstGeom>
          <a:noFill/>
          <a:ln w="9525">
            <a:noFill/>
            <a:miter lim="800000"/>
            <a:headEnd/>
            <a:tailEnd/>
          </a:ln>
          <a:effectLst/>
        </p:spPr>
        <p:txBody>
          <a:bodyPr vert="horz" wrap="square" lIns="93755" tIns="46878" rIns="93755" bIns="46878" numCol="1" anchor="t" anchorCtr="0" compatLnSpc="1">
            <a:prstTxWarp prst="textNoShape">
              <a:avLst/>
            </a:prstTxWarp>
          </a:bodyPr>
          <a:lstStyle>
            <a:lvl1pPr algn="r" defTabSz="937296">
              <a:spcBef>
                <a:spcPct val="0"/>
              </a:spcBef>
              <a:defRPr sz="1300" b="0">
                <a:latin typeface="Arial" charset="0"/>
              </a:defRPr>
            </a:lvl1pPr>
          </a:lstStyle>
          <a:p>
            <a:pPr>
              <a:defRPr/>
            </a:pPr>
            <a:endParaRPr lang="sl-SI"/>
          </a:p>
        </p:txBody>
      </p:sp>
      <p:sp>
        <p:nvSpPr>
          <p:cNvPr id="365572" name="Rectangle 4"/>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3755" tIns="46878" rIns="93755" bIns="46878" numCol="1" anchor="b" anchorCtr="0" compatLnSpc="1">
            <a:prstTxWarp prst="textNoShape">
              <a:avLst/>
            </a:prstTxWarp>
          </a:bodyPr>
          <a:lstStyle>
            <a:lvl1pPr defTabSz="937296">
              <a:spcBef>
                <a:spcPct val="0"/>
              </a:spcBef>
              <a:defRPr sz="1300" b="0">
                <a:latin typeface="Arial" charset="0"/>
              </a:defRPr>
            </a:lvl1pPr>
          </a:lstStyle>
          <a:p>
            <a:pPr>
              <a:defRPr/>
            </a:pPr>
            <a:endParaRPr lang="sl-SI"/>
          </a:p>
        </p:txBody>
      </p:sp>
      <p:sp>
        <p:nvSpPr>
          <p:cNvPr id="365573" name="Rectangle 5"/>
          <p:cNvSpPr>
            <a:spLocks noGrp="1" noChangeArrowheads="1"/>
          </p:cNvSpPr>
          <p:nvPr>
            <p:ph type="sldNum" sz="quarter" idx="3"/>
          </p:nvPr>
        </p:nvSpPr>
        <p:spPr bwMode="auto">
          <a:xfrm>
            <a:off x="3849688" y="9378950"/>
            <a:ext cx="2946400" cy="493713"/>
          </a:xfrm>
          <a:prstGeom prst="rect">
            <a:avLst/>
          </a:prstGeom>
          <a:noFill/>
          <a:ln w="9525">
            <a:noFill/>
            <a:miter lim="800000"/>
            <a:headEnd/>
            <a:tailEnd/>
          </a:ln>
          <a:effectLst/>
        </p:spPr>
        <p:txBody>
          <a:bodyPr vert="horz" wrap="square" lIns="93755" tIns="46878" rIns="93755" bIns="46878" numCol="1" anchor="b" anchorCtr="0" compatLnSpc="1">
            <a:prstTxWarp prst="textNoShape">
              <a:avLst/>
            </a:prstTxWarp>
          </a:bodyPr>
          <a:lstStyle>
            <a:lvl1pPr algn="r" defTabSz="937296">
              <a:spcBef>
                <a:spcPct val="0"/>
              </a:spcBef>
              <a:defRPr sz="1300" b="0">
                <a:latin typeface="Arial" charset="0"/>
              </a:defRPr>
            </a:lvl1pPr>
          </a:lstStyle>
          <a:p>
            <a:pPr>
              <a:defRPr/>
            </a:pPr>
            <a:fld id="{D0E19CC2-3D15-48C1-9F9E-4C062D3763A3}" type="slidenum">
              <a:rPr lang="sl-SI"/>
              <a:pPr>
                <a:defRPr/>
              </a:pPr>
              <a:t>‹#›</a:t>
            </a:fld>
            <a:endParaRPr lang="sl-SI"/>
          </a:p>
        </p:txBody>
      </p:sp>
    </p:spTree>
    <p:extLst>
      <p:ext uri="{BB962C8B-B14F-4D97-AF65-F5344CB8AC3E}">
        <p14:creationId xmlns:p14="http://schemas.microsoft.com/office/powerpoint/2010/main" val="301069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3522" name="Rectangle 2"/>
          <p:cNvSpPr>
            <a:spLocks noGrp="1" noChangeArrowheads="1"/>
          </p:cNvSpPr>
          <p:nvPr>
            <p:ph type="hdr" sz="quarter"/>
          </p:nvPr>
        </p:nvSpPr>
        <p:spPr bwMode="auto">
          <a:xfrm>
            <a:off x="0" y="0"/>
            <a:ext cx="2946400" cy="492125"/>
          </a:xfrm>
          <a:prstGeom prst="rect">
            <a:avLst/>
          </a:prstGeom>
          <a:noFill/>
          <a:ln w="9525">
            <a:noFill/>
            <a:miter lim="800000"/>
            <a:headEnd/>
            <a:tailEnd/>
          </a:ln>
          <a:effectLst/>
        </p:spPr>
        <p:txBody>
          <a:bodyPr vert="horz" wrap="square" lIns="93755" tIns="46878" rIns="93755" bIns="46878" numCol="1" anchor="t" anchorCtr="0" compatLnSpc="1">
            <a:prstTxWarp prst="textNoShape">
              <a:avLst/>
            </a:prstTxWarp>
          </a:bodyPr>
          <a:lstStyle>
            <a:lvl1pPr defTabSz="937296">
              <a:spcBef>
                <a:spcPct val="0"/>
              </a:spcBef>
              <a:defRPr sz="1300" b="0">
                <a:latin typeface="Arial" charset="0"/>
              </a:defRPr>
            </a:lvl1pPr>
          </a:lstStyle>
          <a:p>
            <a:pPr>
              <a:defRPr/>
            </a:pPr>
            <a:endParaRPr lang="sl-SI"/>
          </a:p>
        </p:txBody>
      </p:sp>
      <p:sp>
        <p:nvSpPr>
          <p:cNvPr id="363523" name="Rectangle 3"/>
          <p:cNvSpPr>
            <a:spLocks noGrp="1" noChangeArrowheads="1"/>
          </p:cNvSpPr>
          <p:nvPr>
            <p:ph type="dt" idx="1"/>
          </p:nvPr>
        </p:nvSpPr>
        <p:spPr bwMode="auto">
          <a:xfrm>
            <a:off x="3849688" y="0"/>
            <a:ext cx="2946400" cy="492125"/>
          </a:xfrm>
          <a:prstGeom prst="rect">
            <a:avLst/>
          </a:prstGeom>
          <a:noFill/>
          <a:ln w="9525">
            <a:noFill/>
            <a:miter lim="800000"/>
            <a:headEnd/>
            <a:tailEnd/>
          </a:ln>
          <a:effectLst/>
        </p:spPr>
        <p:txBody>
          <a:bodyPr vert="horz" wrap="square" lIns="93755" tIns="46878" rIns="93755" bIns="46878" numCol="1" anchor="t" anchorCtr="0" compatLnSpc="1">
            <a:prstTxWarp prst="textNoShape">
              <a:avLst/>
            </a:prstTxWarp>
          </a:bodyPr>
          <a:lstStyle>
            <a:lvl1pPr algn="r" defTabSz="937296">
              <a:spcBef>
                <a:spcPct val="0"/>
              </a:spcBef>
              <a:defRPr sz="1300" b="0">
                <a:latin typeface="Arial" charset="0"/>
              </a:defRPr>
            </a:lvl1pPr>
          </a:lstStyle>
          <a:p>
            <a:pPr>
              <a:defRPr/>
            </a:pPr>
            <a:endParaRPr lang="sl-SI"/>
          </a:p>
        </p:txBody>
      </p:sp>
      <p:sp>
        <p:nvSpPr>
          <p:cNvPr id="43012"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3525" name="Rectangle 5"/>
          <p:cNvSpPr>
            <a:spLocks noGrp="1" noChangeArrowheads="1"/>
          </p:cNvSpPr>
          <p:nvPr>
            <p:ph type="body" sz="quarter" idx="3"/>
          </p:nvPr>
        </p:nvSpPr>
        <p:spPr bwMode="auto">
          <a:xfrm>
            <a:off x="681038" y="4691063"/>
            <a:ext cx="5435600" cy="4443412"/>
          </a:xfrm>
          <a:prstGeom prst="rect">
            <a:avLst/>
          </a:prstGeom>
          <a:noFill/>
          <a:ln w="9525">
            <a:noFill/>
            <a:miter lim="800000"/>
            <a:headEnd/>
            <a:tailEnd/>
          </a:ln>
          <a:effectLst/>
        </p:spPr>
        <p:txBody>
          <a:bodyPr vert="horz" wrap="square" lIns="93755" tIns="46878" rIns="93755" bIns="46878" numCol="1" anchor="t" anchorCtr="0" compatLnSpc="1">
            <a:prstTxWarp prst="textNoShape">
              <a:avLst/>
            </a:prstTxWarp>
          </a:bodyPr>
          <a:lstStyle/>
          <a:p>
            <a:pPr lvl="0"/>
            <a:r>
              <a:rPr lang="sl-SI" noProof="0" smtClean="0"/>
              <a:t>Click to edit Master text styles</a:t>
            </a:r>
          </a:p>
          <a:p>
            <a:pPr lvl="1"/>
            <a:r>
              <a:rPr lang="sl-SI" noProof="0" smtClean="0"/>
              <a:t>Second level</a:t>
            </a:r>
          </a:p>
          <a:p>
            <a:pPr lvl="2"/>
            <a:r>
              <a:rPr lang="sl-SI" noProof="0" smtClean="0"/>
              <a:t>Third level</a:t>
            </a:r>
          </a:p>
          <a:p>
            <a:pPr lvl="3"/>
            <a:r>
              <a:rPr lang="sl-SI" noProof="0" smtClean="0"/>
              <a:t>Fourth level</a:t>
            </a:r>
          </a:p>
          <a:p>
            <a:pPr lvl="4"/>
            <a:r>
              <a:rPr lang="sl-SI" noProof="0" smtClean="0"/>
              <a:t>Fifth level</a:t>
            </a:r>
          </a:p>
        </p:txBody>
      </p:sp>
      <p:sp>
        <p:nvSpPr>
          <p:cNvPr id="363526"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3755" tIns="46878" rIns="93755" bIns="46878" numCol="1" anchor="b" anchorCtr="0" compatLnSpc="1">
            <a:prstTxWarp prst="textNoShape">
              <a:avLst/>
            </a:prstTxWarp>
          </a:bodyPr>
          <a:lstStyle>
            <a:lvl1pPr defTabSz="937296">
              <a:spcBef>
                <a:spcPct val="0"/>
              </a:spcBef>
              <a:defRPr sz="1300" b="0">
                <a:latin typeface="Arial" charset="0"/>
              </a:defRPr>
            </a:lvl1pPr>
          </a:lstStyle>
          <a:p>
            <a:pPr>
              <a:defRPr/>
            </a:pPr>
            <a:endParaRPr lang="sl-SI"/>
          </a:p>
        </p:txBody>
      </p:sp>
      <p:sp>
        <p:nvSpPr>
          <p:cNvPr id="363527"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3755" tIns="46878" rIns="93755" bIns="46878" numCol="1" anchor="b" anchorCtr="0" compatLnSpc="1">
            <a:prstTxWarp prst="textNoShape">
              <a:avLst/>
            </a:prstTxWarp>
          </a:bodyPr>
          <a:lstStyle>
            <a:lvl1pPr algn="r" defTabSz="937296">
              <a:spcBef>
                <a:spcPct val="0"/>
              </a:spcBef>
              <a:defRPr sz="1300" b="0">
                <a:latin typeface="Arial" charset="0"/>
              </a:defRPr>
            </a:lvl1pPr>
          </a:lstStyle>
          <a:p>
            <a:pPr>
              <a:defRPr/>
            </a:pPr>
            <a:fld id="{69979934-29B8-4480-9379-091450F7A005}" type="slidenum">
              <a:rPr lang="sl-SI"/>
              <a:pPr>
                <a:defRPr/>
              </a:pPr>
              <a:t>‹#›</a:t>
            </a:fld>
            <a:endParaRPr lang="sl-SI"/>
          </a:p>
        </p:txBody>
      </p:sp>
    </p:spTree>
    <p:extLst>
      <p:ext uri="{BB962C8B-B14F-4D97-AF65-F5344CB8AC3E}">
        <p14:creationId xmlns:p14="http://schemas.microsoft.com/office/powerpoint/2010/main" val="3398279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r-Latn-R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b="1">
                <a:solidFill>
                  <a:schemeClr val="tx1"/>
                </a:solidFill>
                <a:latin typeface="Times New Roman" pitchFamily="18" charset="0"/>
              </a:defRPr>
            </a:lvl1pPr>
            <a:lvl2pPr marL="742950" indent="-285750" defTabSz="933450" eaLnBrk="0" hangingPunct="0">
              <a:defRPr b="1">
                <a:solidFill>
                  <a:schemeClr val="tx1"/>
                </a:solidFill>
                <a:latin typeface="Times New Roman" pitchFamily="18" charset="0"/>
              </a:defRPr>
            </a:lvl2pPr>
            <a:lvl3pPr marL="1143000" indent="-228600" defTabSz="933450" eaLnBrk="0" hangingPunct="0">
              <a:defRPr b="1">
                <a:solidFill>
                  <a:schemeClr val="tx1"/>
                </a:solidFill>
                <a:latin typeface="Times New Roman" pitchFamily="18" charset="0"/>
              </a:defRPr>
            </a:lvl3pPr>
            <a:lvl4pPr marL="1600200" indent="-228600" defTabSz="933450" eaLnBrk="0" hangingPunct="0">
              <a:defRPr b="1">
                <a:solidFill>
                  <a:schemeClr val="tx1"/>
                </a:solidFill>
                <a:latin typeface="Times New Roman" pitchFamily="18" charset="0"/>
              </a:defRPr>
            </a:lvl4pPr>
            <a:lvl5pPr marL="2057400" indent="-228600" defTabSz="933450" eaLnBrk="0" hangingPunct="0">
              <a:defRPr b="1">
                <a:solidFill>
                  <a:schemeClr val="tx1"/>
                </a:solidFill>
                <a:latin typeface="Times New Roman" pitchFamily="18" charset="0"/>
              </a:defRPr>
            </a:lvl5pPr>
            <a:lvl6pPr marL="2514600" indent="-228600" defTabSz="933450" eaLnBrk="0" fontAlgn="base" hangingPunct="0">
              <a:spcBef>
                <a:spcPct val="20000"/>
              </a:spcBef>
              <a:spcAft>
                <a:spcPct val="0"/>
              </a:spcAft>
              <a:defRPr b="1">
                <a:solidFill>
                  <a:schemeClr val="tx1"/>
                </a:solidFill>
                <a:latin typeface="Times New Roman" pitchFamily="18" charset="0"/>
              </a:defRPr>
            </a:lvl6pPr>
            <a:lvl7pPr marL="2971800" indent="-228600" defTabSz="933450" eaLnBrk="0" fontAlgn="base" hangingPunct="0">
              <a:spcBef>
                <a:spcPct val="20000"/>
              </a:spcBef>
              <a:spcAft>
                <a:spcPct val="0"/>
              </a:spcAft>
              <a:defRPr b="1">
                <a:solidFill>
                  <a:schemeClr val="tx1"/>
                </a:solidFill>
                <a:latin typeface="Times New Roman" pitchFamily="18" charset="0"/>
              </a:defRPr>
            </a:lvl7pPr>
            <a:lvl8pPr marL="3429000" indent="-228600" defTabSz="933450" eaLnBrk="0" fontAlgn="base" hangingPunct="0">
              <a:spcBef>
                <a:spcPct val="20000"/>
              </a:spcBef>
              <a:spcAft>
                <a:spcPct val="0"/>
              </a:spcAft>
              <a:defRPr b="1">
                <a:solidFill>
                  <a:schemeClr val="tx1"/>
                </a:solidFill>
                <a:latin typeface="Times New Roman" pitchFamily="18" charset="0"/>
              </a:defRPr>
            </a:lvl8pPr>
            <a:lvl9pPr marL="3886200" indent="-228600" defTabSz="933450" eaLnBrk="0" fontAlgn="base" hangingPunct="0">
              <a:spcBef>
                <a:spcPct val="20000"/>
              </a:spcBef>
              <a:spcAft>
                <a:spcPct val="0"/>
              </a:spcAft>
              <a:defRPr b="1">
                <a:solidFill>
                  <a:schemeClr val="tx1"/>
                </a:solidFill>
                <a:latin typeface="Times New Roman" pitchFamily="18" charset="0"/>
              </a:defRPr>
            </a:lvl9pPr>
          </a:lstStyle>
          <a:p>
            <a:pPr eaLnBrk="1" hangingPunct="1"/>
            <a:fld id="{11A0D29E-B10E-4AD6-97BD-C46C54256047}" type="slidenum">
              <a:rPr lang="sl-SI" altLang="sr-Latn-RS" b="0" smtClean="0">
                <a:latin typeface="Arial" charset="0"/>
              </a:rPr>
              <a:pPr eaLnBrk="1" hangingPunct="1"/>
              <a:t>1</a:t>
            </a:fld>
            <a:endParaRPr lang="sl-SI" altLang="sr-Latn-RS" b="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r-HR" altLang="sr-Latn-R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chemeClr val="tx1"/>
                </a:solidFill>
                <a:latin typeface="Times New Roman" pitchFamily="18" charset="0"/>
              </a:defRPr>
            </a:lvl1pPr>
            <a:lvl2pPr marL="742950" indent="-285750" defTabSz="935038" eaLnBrk="0" hangingPunct="0">
              <a:defRPr b="1">
                <a:solidFill>
                  <a:schemeClr val="tx1"/>
                </a:solidFill>
                <a:latin typeface="Times New Roman" pitchFamily="18" charset="0"/>
              </a:defRPr>
            </a:lvl2pPr>
            <a:lvl3pPr marL="1143000" indent="-228600" defTabSz="935038" eaLnBrk="0" hangingPunct="0">
              <a:defRPr b="1">
                <a:solidFill>
                  <a:schemeClr val="tx1"/>
                </a:solidFill>
                <a:latin typeface="Times New Roman" pitchFamily="18" charset="0"/>
              </a:defRPr>
            </a:lvl3pPr>
            <a:lvl4pPr marL="1600200" indent="-228600" defTabSz="935038" eaLnBrk="0" hangingPunct="0">
              <a:defRPr b="1">
                <a:solidFill>
                  <a:schemeClr val="tx1"/>
                </a:solidFill>
                <a:latin typeface="Times New Roman" pitchFamily="18" charset="0"/>
              </a:defRPr>
            </a:lvl4pPr>
            <a:lvl5pPr marL="2057400" indent="-228600" defTabSz="935038" eaLnBrk="0" hangingPunct="0">
              <a:defRPr b="1">
                <a:solidFill>
                  <a:schemeClr val="tx1"/>
                </a:solidFill>
                <a:latin typeface="Times New Roman" pitchFamily="18" charset="0"/>
              </a:defRPr>
            </a:lvl5pPr>
            <a:lvl6pPr marL="2514600" indent="-228600" defTabSz="935038" eaLnBrk="0" fontAlgn="base" hangingPunct="0">
              <a:spcBef>
                <a:spcPct val="20000"/>
              </a:spcBef>
              <a:spcAft>
                <a:spcPct val="0"/>
              </a:spcAft>
              <a:defRPr b="1">
                <a:solidFill>
                  <a:schemeClr val="tx1"/>
                </a:solidFill>
                <a:latin typeface="Times New Roman" pitchFamily="18" charset="0"/>
              </a:defRPr>
            </a:lvl6pPr>
            <a:lvl7pPr marL="2971800" indent="-228600" defTabSz="935038" eaLnBrk="0" fontAlgn="base" hangingPunct="0">
              <a:spcBef>
                <a:spcPct val="20000"/>
              </a:spcBef>
              <a:spcAft>
                <a:spcPct val="0"/>
              </a:spcAft>
              <a:defRPr b="1">
                <a:solidFill>
                  <a:schemeClr val="tx1"/>
                </a:solidFill>
                <a:latin typeface="Times New Roman" pitchFamily="18" charset="0"/>
              </a:defRPr>
            </a:lvl7pPr>
            <a:lvl8pPr marL="3429000" indent="-228600" defTabSz="935038" eaLnBrk="0" fontAlgn="base" hangingPunct="0">
              <a:spcBef>
                <a:spcPct val="20000"/>
              </a:spcBef>
              <a:spcAft>
                <a:spcPct val="0"/>
              </a:spcAft>
              <a:defRPr b="1">
                <a:solidFill>
                  <a:schemeClr val="tx1"/>
                </a:solidFill>
                <a:latin typeface="Times New Roman" pitchFamily="18" charset="0"/>
              </a:defRPr>
            </a:lvl8pPr>
            <a:lvl9pPr marL="3886200" indent="-228600" defTabSz="935038" eaLnBrk="0" fontAlgn="base" hangingPunct="0">
              <a:spcBef>
                <a:spcPct val="20000"/>
              </a:spcBef>
              <a:spcAft>
                <a:spcPct val="0"/>
              </a:spcAft>
              <a:defRPr b="1">
                <a:solidFill>
                  <a:schemeClr val="tx1"/>
                </a:solidFill>
                <a:latin typeface="Times New Roman" pitchFamily="18" charset="0"/>
              </a:defRPr>
            </a:lvl9pPr>
          </a:lstStyle>
          <a:p>
            <a:pPr eaLnBrk="1" hangingPunct="1"/>
            <a:fld id="{A703056F-F02E-407D-9E54-7CF835850EF9}" type="slidenum">
              <a:rPr lang="sl-SI" altLang="sr-Latn-RS" b="0" smtClean="0">
                <a:latin typeface="Arial" charset="0"/>
              </a:rPr>
              <a:pPr eaLnBrk="1" hangingPunct="1"/>
              <a:t>23</a:t>
            </a:fld>
            <a:endParaRPr lang="sl-SI" altLang="sr-Latn-RS" b="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r-HR" altLang="sr-Latn-R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chemeClr val="tx1"/>
                </a:solidFill>
                <a:latin typeface="Times New Roman" pitchFamily="18" charset="0"/>
              </a:defRPr>
            </a:lvl1pPr>
            <a:lvl2pPr marL="742950" indent="-285750" defTabSz="935038" eaLnBrk="0" hangingPunct="0">
              <a:defRPr b="1">
                <a:solidFill>
                  <a:schemeClr val="tx1"/>
                </a:solidFill>
                <a:latin typeface="Times New Roman" pitchFamily="18" charset="0"/>
              </a:defRPr>
            </a:lvl2pPr>
            <a:lvl3pPr marL="1143000" indent="-228600" defTabSz="935038" eaLnBrk="0" hangingPunct="0">
              <a:defRPr b="1">
                <a:solidFill>
                  <a:schemeClr val="tx1"/>
                </a:solidFill>
                <a:latin typeface="Times New Roman" pitchFamily="18" charset="0"/>
              </a:defRPr>
            </a:lvl3pPr>
            <a:lvl4pPr marL="1600200" indent="-228600" defTabSz="935038" eaLnBrk="0" hangingPunct="0">
              <a:defRPr b="1">
                <a:solidFill>
                  <a:schemeClr val="tx1"/>
                </a:solidFill>
                <a:latin typeface="Times New Roman" pitchFamily="18" charset="0"/>
              </a:defRPr>
            </a:lvl4pPr>
            <a:lvl5pPr marL="2057400" indent="-228600" defTabSz="935038" eaLnBrk="0" hangingPunct="0">
              <a:defRPr b="1">
                <a:solidFill>
                  <a:schemeClr val="tx1"/>
                </a:solidFill>
                <a:latin typeface="Times New Roman" pitchFamily="18" charset="0"/>
              </a:defRPr>
            </a:lvl5pPr>
            <a:lvl6pPr marL="2514600" indent="-228600" defTabSz="935038" eaLnBrk="0" fontAlgn="base" hangingPunct="0">
              <a:spcBef>
                <a:spcPct val="20000"/>
              </a:spcBef>
              <a:spcAft>
                <a:spcPct val="0"/>
              </a:spcAft>
              <a:defRPr b="1">
                <a:solidFill>
                  <a:schemeClr val="tx1"/>
                </a:solidFill>
                <a:latin typeface="Times New Roman" pitchFamily="18" charset="0"/>
              </a:defRPr>
            </a:lvl6pPr>
            <a:lvl7pPr marL="2971800" indent="-228600" defTabSz="935038" eaLnBrk="0" fontAlgn="base" hangingPunct="0">
              <a:spcBef>
                <a:spcPct val="20000"/>
              </a:spcBef>
              <a:spcAft>
                <a:spcPct val="0"/>
              </a:spcAft>
              <a:defRPr b="1">
                <a:solidFill>
                  <a:schemeClr val="tx1"/>
                </a:solidFill>
                <a:latin typeface="Times New Roman" pitchFamily="18" charset="0"/>
              </a:defRPr>
            </a:lvl7pPr>
            <a:lvl8pPr marL="3429000" indent="-228600" defTabSz="935038" eaLnBrk="0" fontAlgn="base" hangingPunct="0">
              <a:spcBef>
                <a:spcPct val="20000"/>
              </a:spcBef>
              <a:spcAft>
                <a:spcPct val="0"/>
              </a:spcAft>
              <a:defRPr b="1">
                <a:solidFill>
                  <a:schemeClr val="tx1"/>
                </a:solidFill>
                <a:latin typeface="Times New Roman" pitchFamily="18" charset="0"/>
              </a:defRPr>
            </a:lvl8pPr>
            <a:lvl9pPr marL="3886200" indent="-228600" defTabSz="935038" eaLnBrk="0" fontAlgn="base" hangingPunct="0">
              <a:spcBef>
                <a:spcPct val="20000"/>
              </a:spcBef>
              <a:spcAft>
                <a:spcPct val="0"/>
              </a:spcAft>
              <a:defRPr b="1">
                <a:solidFill>
                  <a:schemeClr val="tx1"/>
                </a:solidFill>
                <a:latin typeface="Times New Roman" pitchFamily="18" charset="0"/>
              </a:defRPr>
            </a:lvl9pPr>
          </a:lstStyle>
          <a:p>
            <a:pPr eaLnBrk="1" hangingPunct="1"/>
            <a:fld id="{135A0FE0-47C5-426F-91CC-061484042405}" type="slidenum">
              <a:rPr lang="sl-SI" altLang="sr-Latn-RS" b="0" smtClean="0">
                <a:solidFill>
                  <a:srgbClr val="000000"/>
                </a:solidFill>
                <a:latin typeface="Arial" charset="0"/>
              </a:rPr>
              <a:pPr eaLnBrk="1" hangingPunct="1"/>
              <a:t>24</a:t>
            </a:fld>
            <a:endParaRPr lang="sl-SI" altLang="sr-Latn-RS" b="0" smtClean="0">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45204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5654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1600200"/>
            <a:ext cx="21717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1600200"/>
            <a:ext cx="63627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2692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867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23850" y="2349500"/>
            <a:ext cx="8686800" cy="141763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7481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3850" y="1600200"/>
            <a:ext cx="8686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4115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66268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79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15403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9272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9642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262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0694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551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3145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2642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3167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147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2BC6B71-3A4F-43EC-85F7-F345EAB29098}" type="datetime1">
              <a:rPr lang="en-US"/>
              <a:pPr>
                <a:defRPr/>
              </a:pPr>
              <a:t>12/16/2013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infoart d.o.o. Zagreb, ožujak 2005. </a:t>
            </a:r>
          </a:p>
        </p:txBody>
      </p:sp>
      <p:sp>
        <p:nvSpPr>
          <p:cNvPr id="6" name="Rectangle 6"/>
          <p:cNvSpPr>
            <a:spLocks noGrp="1" noChangeArrowheads="1"/>
          </p:cNvSpPr>
          <p:nvPr>
            <p:ph type="sldNum" sz="quarter" idx="12"/>
          </p:nvPr>
        </p:nvSpPr>
        <p:spPr>
          <a:ln/>
        </p:spPr>
        <p:txBody>
          <a:bodyPr/>
          <a:lstStyle>
            <a:lvl1pPr>
              <a:defRPr/>
            </a:lvl1pPr>
          </a:lstStyle>
          <a:p>
            <a:pPr>
              <a:defRPr/>
            </a:pPr>
            <a:fld id="{FAD7B0DC-80F6-4274-A3C9-AEA4B4BBFAD0}" type="slidenum">
              <a:rPr lang="en-US"/>
              <a:pPr>
                <a:defRPr/>
              </a:pPr>
              <a:t>‹#›</a:t>
            </a:fld>
            <a:endParaRPr lang="en-US"/>
          </a:p>
        </p:txBody>
      </p:sp>
    </p:spTree>
    <p:extLst>
      <p:ext uri="{BB962C8B-B14F-4D97-AF65-F5344CB8AC3E}">
        <p14:creationId xmlns:p14="http://schemas.microsoft.com/office/powerpoint/2010/main" val="149784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A067AFF-BB10-44B6-8078-D5D3D5B7FB56}" type="datetime1">
              <a:rPr lang="en-US"/>
              <a:pPr>
                <a:defRPr/>
              </a:pPr>
              <a:t>12/16/2013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infoart d.o.o. Zagreb, ožujak 2005. </a:t>
            </a:r>
          </a:p>
        </p:txBody>
      </p:sp>
      <p:sp>
        <p:nvSpPr>
          <p:cNvPr id="6" name="Rectangle 6"/>
          <p:cNvSpPr>
            <a:spLocks noGrp="1" noChangeArrowheads="1"/>
          </p:cNvSpPr>
          <p:nvPr>
            <p:ph type="sldNum" sz="quarter" idx="12"/>
          </p:nvPr>
        </p:nvSpPr>
        <p:spPr>
          <a:ln/>
        </p:spPr>
        <p:txBody>
          <a:bodyPr/>
          <a:lstStyle>
            <a:lvl1pPr>
              <a:defRPr/>
            </a:lvl1pPr>
          </a:lstStyle>
          <a:p>
            <a:pPr>
              <a:defRPr/>
            </a:pPr>
            <a:fld id="{17B6EFAE-F7C9-490A-A7CC-60CB73B3D898}" type="slidenum">
              <a:rPr lang="en-US"/>
              <a:pPr>
                <a:defRPr/>
              </a:pPr>
              <a:t>‹#›</a:t>
            </a:fld>
            <a:endParaRPr lang="en-US"/>
          </a:p>
        </p:txBody>
      </p:sp>
    </p:spTree>
    <p:extLst>
      <p:ext uri="{BB962C8B-B14F-4D97-AF65-F5344CB8AC3E}">
        <p14:creationId xmlns:p14="http://schemas.microsoft.com/office/powerpoint/2010/main" val="4186971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5F29A71-3ADD-441E-B70C-1F14E0EC5E58}" type="datetime1">
              <a:rPr lang="en-US"/>
              <a:pPr>
                <a:defRPr/>
              </a:pPr>
              <a:t>12/16/2013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infoart d.o.o. Zagreb, ožujak 2005. </a:t>
            </a:r>
          </a:p>
        </p:txBody>
      </p:sp>
      <p:sp>
        <p:nvSpPr>
          <p:cNvPr id="6" name="Rectangle 6"/>
          <p:cNvSpPr>
            <a:spLocks noGrp="1" noChangeArrowheads="1"/>
          </p:cNvSpPr>
          <p:nvPr>
            <p:ph type="sldNum" sz="quarter" idx="12"/>
          </p:nvPr>
        </p:nvSpPr>
        <p:spPr>
          <a:ln/>
        </p:spPr>
        <p:txBody>
          <a:bodyPr/>
          <a:lstStyle>
            <a:lvl1pPr>
              <a:defRPr/>
            </a:lvl1pPr>
          </a:lstStyle>
          <a:p>
            <a:pPr>
              <a:defRPr/>
            </a:pPr>
            <a:fld id="{A9C430A2-E5E1-4840-8019-2843EC9DF7B1}" type="slidenum">
              <a:rPr lang="en-US"/>
              <a:pPr>
                <a:defRPr/>
              </a:pPr>
              <a:t>‹#›</a:t>
            </a:fld>
            <a:endParaRPr lang="en-US"/>
          </a:p>
        </p:txBody>
      </p:sp>
    </p:spTree>
    <p:extLst>
      <p:ext uri="{BB962C8B-B14F-4D97-AF65-F5344CB8AC3E}">
        <p14:creationId xmlns:p14="http://schemas.microsoft.com/office/powerpoint/2010/main" val="1053457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868C3AB-2796-4BD9-8741-F977ED57C3AF}" type="datetime1">
              <a:rPr lang="en-US"/>
              <a:pPr>
                <a:defRPr/>
              </a:pPr>
              <a:t>12/16/2013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infoart d.o.o. Zagreb, ožujak 2005. </a:t>
            </a:r>
          </a:p>
        </p:txBody>
      </p:sp>
      <p:sp>
        <p:nvSpPr>
          <p:cNvPr id="7" name="Rectangle 6"/>
          <p:cNvSpPr>
            <a:spLocks noGrp="1" noChangeArrowheads="1"/>
          </p:cNvSpPr>
          <p:nvPr>
            <p:ph type="sldNum" sz="quarter" idx="12"/>
          </p:nvPr>
        </p:nvSpPr>
        <p:spPr>
          <a:ln/>
        </p:spPr>
        <p:txBody>
          <a:bodyPr/>
          <a:lstStyle>
            <a:lvl1pPr>
              <a:defRPr/>
            </a:lvl1pPr>
          </a:lstStyle>
          <a:p>
            <a:pPr>
              <a:defRPr/>
            </a:pPr>
            <a:fld id="{1E6D3597-019A-4E4E-B212-060536225A1D}" type="slidenum">
              <a:rPr lang="en-US"/>
              <a:pPr>
                <a:defRPr/>
              </a:pPr>
              <a:t>‹#›</a:t>
            </a:fld>
            <a:endParaRPr lang="en-US"/>
          </a:p>
        </p:txBody>
      </p:sp>
    </p:spTree>
    <p:extLst>
      <p:ext uri="{BB962C8B-B14F-4D97-AF65-F5344CB8AC3E}">
        <p14:creationId xmlns:p14="http://schemas.microsoft.com/office/powerpoint/2010/main" val="198457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61638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BAA0224-C140-4665-88A6-7C8C38B43946}" type="datetime1">
              <a:rPr lang="en-US"/>
              <a:pPr>
                <a:defRPr/>
              </a:pPr>
              <a:t>12/16/2013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infoart d.o.o. Zagreb, ožujak 2005. </a:t>
            </a:r>
          </a:p>
        </p:txBody>
      </p:sp>
      <p:sp>
        <p:nvSpPr>
          <p:cNvPr id="9" name="Rectangle 6"/>
          <p:cNvSpPr>
            <a:spLocks noGrp="1" noChangeArrowheads="1"/>
          </p:cNvSpPr>
          <p:nvPr>
            <p:ph type="sldNum" sz="quarter" idx="12"/>
          </p:nvPr>
        </p:nvSpPr>
        <p:spPr>
          <a:ln/>
        </p:spPr>
        <p:txBody>
          <a:bodyPr/>
          <a:lstStyle>
            <a:lvl1pPr>
              <a:defRPr/>
            </a:lvl1pPr>
          </a:lstStyle>
          <a:p>
            <a:pPr>
              <a:defRPr/>
            </a:pPr>
            <a:fld id="{5E12307F-47CF-4E7F-AF87-209033479A64}" type="slidenum">
              <a:rPr lang="en-US"/>
              <a:pPr>
                <a:defRPr/>
              </a:pPr>
              <a:t>‹#›</a:t>
            </a:fld>
            <a:endParaRPr lang="en-US"/>
          </a:p>
        </p:txBody>
      </p:sp>
    </p:spTree>
    <p:extLst>
      <p:ext uri="{BB962C8B-B14F-4D97-AF65-F5344CB8AC3E}">
        <p14:creationId xmlns:p14="http://schemas.microsoft.com/office/powerpoint/2010/main" val="2144819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9656A08-FE24-41CB-A5E3-8EDF03142C45}" type="datetime1">
              <a:rPr lang="en-US"/>
              <a:pPr>
                <a:defRPr/>
              </a:pPr>
              <a:t>12/16/2013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infoart d.o.o. Zagreb, ožujak 2005. </a:t>
            </a:r>
          </a:p>
        </p:txBody>
      </p:sp>
      <p:sp>
        <p:nvSpPr>
          <p:cNvPr id="5" name="Rectangle 6"/>
          <p:cNvSpPr>
            <a:spLocks noGrp="1" noChangeArrowheads="1"/>
          </p:cNvSpPr>
          <p:nvPr>
            <p:ph type="sldNum" sz="quarter" idx="12"/>
          </p:nvPr>
        </p:nvSpPr>
        <p:spPr>
          <a:ln/>
        </p:spPr>
        <p:txBody>
          <a:bodyPr/>
          <a:lstStyle>
            <a:lvl1pPr>
              <a:defRPr/>
            </a:lvl1pPr>
          </a:lstStyle>
          <a:p>
            <a:pPr>
              <a:defRPr/>
            </a:pPr>
            <a:fld id="{66131615-E7FD-4DC2-98CD-C6AB7AA4C497}" type="slidenum">
              <a:rPr lang="en-US"/>
              <a:pPr>
                <a:defRPr/>
              </a:pPr>
              <a:t>‹#›</a:t>
            </a:fld>
            <a:endParaRPr lang="en-US"/>
          </a:p>
        </p:txBody>
      </p:sp>
    </p:spTree>
    <p:extLst>
      <p:ext uri="{BB962C8B-B14F-4D97-AF65-F5344CB8AC3E}">
        <p14:creationId xmlns:p14="http://schemas.microsoft.com/office/powerpoint/2010/main" val="13126545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6C7C43A-2715-4BDE-8E68-3C3D664176CF}" type="datetime1">
              <a:rPr lang="en-US"/>
              <a:pPr>
                <a:defRPr/>
              </a:pPr>
              <a:t>12/16/2013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infoart d.o.o. Zagreb, ožujak 2005. </a:t>
            </a:r>
          </a:p>
        </p:txBody>
      </p:sp>
      <p:sp>
        <p:nvSpPr>
          <p:cNvPr id="4" name="Rectangle 6"/>
          <p:cNvSpPr>
            <a:spLocks noGrp="1" noChangeArrowheads="1"/>
          </p:cNvSpPr>
          <p:nvPr>
            <p:ph type="sldNum" sz="quarter" idx="12"/>
          </p:nvPr>
        </p:nvSpPr>
        <p:spPr>
          <a:ln/>
        </p:spPr>
        <p:txBody>
          <a:bodyPr/>
          <a:lstStyle>
            <a:lvl1pPr>
              <a:defRPr/>
            </a:lvl1pPr>
          </a:lstStyle>
          <a:p>
            <a:pPr>
              <a:defRPr/>
            </a:pPr>
            <a:fld id="{22D1F64D-DC51-4E3E-A525-9BF55B65F8FC}" type="slidenum">
              <a:rPr lang="en-US"/>
              <a:pPr>
                <a:defRPr/>
              </a:pPr>
              <a:t>‹#›</a:t>
            </a:fld>
            <a:endParaRPr lang="en-US"/>
          </a:p>
        </p:txBody>
      </p:sp>
    </p:spTree>
    <p:extLst>
      <p:ext uri="{BB962C8B-B14F-4D97-AF65-F5344CB8AC3E}">
        <p14:creationId xmlns:p14="http://schemas.microsoft.com/office/powerpoint/2010/main" val="2931060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31924AE-759E-488E-A9B2-5179AD8F4C4D}" type="datetime1">
              <a:rPr lang="en-US"/>
              <a:pPr>
                <a:defRPr/>
              </a:pPr>
              <a:t>12/16/2013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infoart d.o.o. Zagreb, ožujak 2005. </a:t>
            </a:r>
          </a:p>
        </p:txBody>
      </p:sp>
      <p:sp>
        <p:nvSpPr>
          <p:cNvPr id="7" name="Rectangle 6"/>
          <p:cNvSpPr>
            <a:spLocks noGrp="1" noChangeArrowheads="1"/>
          </p:cNvSpPr>
          <p:nvPr>
            <p:ph type="sldNum" sz="quarter" idx="12"/>
          </p:nvPr>
        </p:nvSpPr>
        <p:spPr>
          <a:ln/>
        </p:spPr>
        <p:txBody>
          <a:bodyPr/>
          <a:lstStyle>
            <a:lvl1pPr>
              <a:defRPr/>
            </a:lvl1pPr>
          </a:lstStyle>
          <a:p>
            <a:pPr>
              <a:defRPr/>
            </a:pPr>
            <a:fld id="{63795C67-0273-428D-9107-887971382E60}" type="slidenum">
              <a:rPr lang="en-US"/>
              <a:pPr>
                <a:defRPr/>
              </a:pPr>
              <a:t>‹#›</a:t>
            </a:fld>
            <a:endParaRPr lang="en-US"/>
          </a:p>
        </p:txBody>
      </p:sp>
    </p:spTree>
    <p:extLst>
      <p:ext uri="{BB962C8B-B14F-4D97-AF65-F5344CB8AC3E}">
        <p14:creationId xmlns:p14="http://schemas.microsoft.com/office/powerpoint/2010/main" val="3242481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98D8E11-0946-4216-AA38-C13A3D04E4B2}" type="datetime1">
              <a:rPr lang="en-US"/>
              <a:pPr>
                <a:defRPr/>
              </a:pPr>
              <a:t>12/16/2013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infoart d.o.o. Zagreb, ožujak 2005. </a:t>
            </a:r>
          </a:p>
        </p:txBody>
      </p:sp>
      <p:sp>
        <p:nvSpPr>
          <p:cNvPr id="7" name="Rectangle 6"/>
          <p:cNvSpPr>
            <a:spLocks noGrp="1" noChangeArrowheads="1"/>
          </p:cNvSpPr>
          <p:nvPr>
            <p:ph type="sldNum" sz="quarter" idx="12"/>
          </p:nvPr>
        </p:nvSpPr>
        <p:spPr>
          <a:ln/>
        </p:spPr>
        <p:txBody>
          <a:bodyPr/>
          <a:lstStyle>
            <a:lvl1pPr>
              <a:defRPr/>
            </a:lvl1pPr>
          </a:lstStyle>
          <a:p>
            <a:pPr>
              <a:defRPr/>
            </a:pPr>
            <a:fld id="{0E1FB173-C158-4CDE-9DC4-94C663448BE2}" type="slidenum">
              <a:rPr lang="en-US"/>
              <a:pPr>
                <a:defRPr/>
              </a:pPr>
              <a:t>‹#›</a:t>
            </a:fld>
            <a:endParaRPr lang="en-US"/>
          </a:p>
        </p:txBody>
      </p:sp>
    </p:spTree>
    <p:extLst>
      <p:ext uri="{BB962C8B-B14F-4D97-AF65-F5344CB8AC3E}">
        <p14:creationId xmlns:p14="http://schemas.microsoft.com/office/powerpoint/2010/main" val="38300909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235DFFA-6811-4035-9093-C0F742B51BE7}" type="datetime1">
              <a:rPr lang="en-US"/>
              <a:pPr>
                <a:defRPr/>
              </a:pPr>
              <a:t>12/16/2013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infoart d.o.o. Zagreb, ožujak 2005. </a:t>
            </a:r>
          </a:p>
        </p:txBody>
      </p:sp>
      <p:sp>
        <p:nvSpPr>
          <p:cNvPr id="6" name="Rectangle 6"/>
          <p:cNvSpPr>
            <a:spLocks noGrp="1" noChangeArrowheads="1"/>
          </p:cNvSpPr>
          <p:nvPr>
            <p:ph type="sldNum" sz="quarter" idx="12"/>
          </p:nvPr>
        </p:nvSpPr>
        <p:spPr>
          <a:ln/>
        </p:spPr>
        <p:txBody>
          <a:bodyPr/>
          <a:lstStyle>
            <a:lvl1pPr>
              <a:defRPr/>
            </a:lvl1pPr>
          </a:lstStyle>
          <a:p>
            <a:pPr>
              <a:defRPr/>
            </a:pPr>
            <a:fld id="{207234BD-AABB-4830-B9CC-4F8EE088DD59}" type="slidenum">
              <a:rPr lang="en-US"/>
              <a:pPr>
                <a:defRPr/>
              </a:pPr>
              <a:t>‹#›</a:t>
            </a:fld>
            <a:endParaRPr lang="en-US"/>
          </a:p>
        </p:txBody>
      </p:sp>
    </p:spTree>
    <p:extLst>
      <p:ext uri="{BB962C8B-B14F-4D97-AF65-F5344CB8AC3E}">
        <p14:creationId xmlns:p14="http://schemas.microsoft.com/office/powerpoint/2010/main" val="33441421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FF3F39C-8D50-4C92-A431-6D40A3A7B356}" type="datetime1">
              <a:rPr lang="en-US"/>
              <a:pPr>
                <a:defRPr/>
              </a:pPr>
              <a:t>12/16/2013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infoart d.o.o. Zagreb, ožujak 2005. </a:t>
            </a:r>
          </a:p>
        </p:txBody>
      </p:sp>
      <p:sp>
        <p:nvSpPr>
          <p:cNvPr id="6" name="Rectangle 6"/>
          <p:cNvSpPr>
            <a:spLocks noGrp="1" noChangeArrowheads="1"/>
          </p:cNvSpPr>
          <p:nvPr>
            <p:ph type="sldNum" sz="quarter" idx="12"/>
          </p:nvPr>
        </p:nvSpPr>
        <p:spPr>
          <a:ln/>
        </p:spPr>
        <p:txBody>
          <a:bodyPr/>
          <a:lstStyle>
            <a:lvl1pPr>
              <a:defRPr/>
            </a:lvl1pPr>
          </a:lstStyle>
          <a:p>
            <a:pPr>
              <a:defRPr/>
            </a:pPr>
            <a:fld id="{C04482DB-6AD8-4CC6-AA18-02F6C6D9E8D2}" type="slidenum">
              <a:rPr lang="en-US"/>
              <a:pPr>
                <a:defRPr/>
              </a:pPr>
              <a:t>‹#›</a:t>
            </a:fld>
            <a:endParaRPr lang="en-US"/>
          </a:p>
        </p:txBody>
      </p:sp>
    </p:spTree>
    <p:extLst>
      <p:ext uri="{BB962C8B-B14F-4D97-AF65-F5344CB8AC3E}">
        <p14:creationId xmlns:p14="http://schemas.microsoft.com/office/powerpoint/2010/main" val="1178292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572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2627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7906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900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0959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32928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0"/>
            <a:ext cx="611188" cy="620713"/>
          </a:xfrm>
          <a:prstGeom prst="rect">
            <a:avLst/>
          </a:prstGeom>
          <a:gradFill rotWithShape="1">
            <a:gsLst>
              <a:gs pos="0">
                <a:srgbClr val="6D6DC5"/>
              </a:gs>
              <a:gs pos="100000">
                <a:srgbClr val="000099"/>
              </a:gs>
            </a:gsLst>
            <a:lin ang="0" scaled="1"/>
          </a:gradFill>
          <a:ln w="9525">
            <a:solidFill>
              <a:srgbClr val="5F5F5F"/>
            </a:solidFill>
            <a:miter lim="800000"/>
            <a:headEnd/>
            <a:tailEnd/>
          </a:ln>
        </p:spPr>
        <p:txBody>
          <a:bodyPr wrap="none" anchor="ct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defRPr/>
            </a:pPr>
            <a:endParaRPr lang="en-US" altLang="sr-Latn-RS" sz="2800" b="0" smtClean="0"/>
          </a:p>
        </p:txBody>
      </p:sp>
      <p:sp>
        <p:nvSpPr>
          <p:cNvPr id="1027" name="Rectangle 10"/>
          <p:cNvSpPr>
            <a:spLocks noChangeArrowheads="1"/>
          </p:cNvSpPr>
          <p:nvPr/>
        </p:nvSpPr>
        <p:spPr bwMode="auto">
          <a:xfrm>
            <a:off x="611188" y="620713"/>
            <a:ext cx="8532812" cy="576262"/>
          </a:xfrm>
          <a:prstGeom prst="rect">
            <a:avLst/>
          </a:prstGeom>
          <a:gradFill rotWithShape="1">
            <a:gsLst>
              <a:gs pos="0">
                <a:srgbClr val="000099"/>
              </a:gs>
              <a:gs pos="100000">
                <a:srgbClr val="8686CF"/>
              </a:gs>
            </a:gsLst>
            <a:lin ang="0" scaled="1"/>
          </a:gradFill>
          <a:ln w="9525">
            <a:solidFill>
              <a:srgbClr val="5F5F5F"/>
            </a:solidFill>
            <a:miter lim="800000"/>
            <a:headEnd/>
            <a:tailEnd/>
          </a:ln>
        </p:spPr>
        <p:txBody>
          <a:bodyPr wrap="none" anchor="ctr"/>
          <a:lstStyle>
            <a:lvl1pPr marL="342900" indent="-342900"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algn="ctr" eaLnBrk="1" hangingPunct="1">
              <a:defRPr/>
            </a:pPr>
            <a:endParaRPr lang="en-US" altLang="sr-Latn-RS" sz="2800" b="0" smtClean="0"/>
          </a:p>
        </p:txBody>
      </p:sp>
      <p:sp>
        <p:nvSpPr>
          <p:cNvPr id="1028" name="Line 12"/>
          <p:cNvSpPr>
            <a:spLocks noChangeShapeType="1"/>
          </p:cNvSpPr>
          <p:nvPr/>
        </p:nvSpPr>
        <p:spPr bwMode="auto">
          <a:xfrm>
            <a:off x="0" y="620713"/>
            <a:ext cx="9144000" cy="0"/>
          </a:xfrm>
          <a:prstGeom prst="line">
            <a:avLst/>
          </a:prstGeom>
          <a:noFill/>
          <a:ln w="9525">
            <a:solidFill>
              <a:srgbClr val="5F5F5F"/>
            </a:solidFill>
            <a:round/>
            <a:headEnd/>
            <a:tailEnd/>
          </a:ln>
        </p:spPr>
        <p:txBody>
          <a:bodyPr/>
          <a:lstStyle/>
          <a:p>
            <a:pPr>
              <a:defRPr/>
            </a:pPr>
            <a:endParaRPr lang="hr-HR"/>
          </a:p>
        </p:txBody>
      </p:sp>
      <p:sp>
        <p:nvSpPr>
          <p:cNvPr id="1029" name="Line 13"/>
          <p:cNvSpPr>
            <a:spLocks noChangeShapeType="1"/>
          </p:cNvSpPr>
          <p:nvPr/>
        </p:nvSpPr>
        <p:spPr bwMode="auto">
          <a:xfrm>
            <a:off x="0" y="6453188"/>
            <a:ext cx="9144000" cy="0"/>
          </a:xfrm>
          <a:prstGeom prst="line">
            <a:avLst/>
          </a:prstGeom>
          <a:noFill/>
          <a:ln w="9525">
            <a:solidFill>
              <a:srgbClr val="C0C0C0"/>
            </a:solidFill>
            <a:round/>
            <a:headEnd/>
            <a:tailEnd/>
          </a:ln>
        </p:spPr>
        <p:txBody>
          <a:bodyPr/>
          <a:lstStyle/>
          <a:p>
            <a:pPr>
              <a:defRPr/>
            </a:pPr>
            <a:endParaRPr lang="hr-HR"/>
          </a:p>
        </p:txBody>
      </p:sp>
      <p:sp>
        <p:nvSpPr>
          <p:cNvPr id="1030" name="AutoShape 34" descr="image001"/>
          <p:cNvSpPr>
            <a:spLocks noChangeAspect="1" noChangeArrowheads="1"/>
          </p:cNvSpPr>
          <p:nvPr/>
        </p:nvSpPr>
        <p:spPr bwMode="auto">
          <a:xfrm>
            <a:off x="3576638" y="3209925"/>
            <a:ext cx="1990725" cy="438150"/>
          </a:xfrm>
          <a:prstGeom prst="rect">
            <a:avLst/>
          </a:prstGeom>
          <a:noFill/>
          <a:ln>
            <a:noFill/>
          </a:ln>
          <a:extLst/>
        </p:spPr>
        <p:txBody>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defRPr/>
            </a:pPr>
            <a:endParaRPr lang="en-US" altLang="sr-Latn-RS" sz="2800" b="0" smtClean="0"/>
          </a:p>
        </p:txBody>
      </p:sp>
      <p:sp>
        <p:nvSpPr>
          <p:cNvPr id="1031" name="Text Box 37"/>
          <p:cNvSpPr txBox="1">
            <a:spLocks noChangeArrowheads="1"/>
          </p:cNvSpPr>
          <p:nvPr/>
        </p:nvSpPr>
        <p:spPr bwMode="auto">
          <a:xfrm>
            <a:off x="0" y="6524625"/>
            <a:ext cx="9144000" cy="244475"/>
          </a:xfrm>
          <a:prstGeom prst="rect">
            <a:avLst/>
          </a:prstGeom>
          <a:noFill/>
          <a:ln>
            <a:noFill/>
          </a:ln>
          <a:extLst/>
        </p:spPr>
        <p:txBody>
          <a:bodyPr>
            <a:spAutoFit/>
          </a:bodyPr>
          <a:lstStyle>
            <a:lvl1pPr marL="342900" indent="-342900"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algn="ctr" eaLnBrk="1" hangingPunct="1">
              <a:spcBef>
                <a:spcPct val="50000"/>
              </a:spcBef>
              <a:defRPr/>
            </a:pPr>
            <a:r>
              <a:rPr lang="hr-HR" sz="1000" b="0" dirty="0" smtClean="0">
                <a:solidFill>
                  <a:srgbClr val="5F5F5F"/>
                </a:solidFill>
                <a:latin typeface="Tahoma" pitchFamily="34" charset="0"/>
              </a:rPr>
              <a:t>Zagreb, prosinac 2013.</a:t>
            </a:r>
          </a:p>
        </p:txBody>
      </p:sp>
      <p:sp>
        <p:nvSpPr>
          <p:cNvPr id="1032" name="Text Box 37"/>
          <p:cNvSpPr txBox="1">
            <a:spLocks noChangeArrowheads="1"/>
          </p:cNvSpPr>
          <p:nvPr userDrawn="1"/>
        </p:nvSpPr>
        <p:spPr bwMode="auto">
          <a:xfrm>
            <a:off x="6588125" y="6524625"/>
            <a:ext cx="2305050" cy="244475"/>
          </a:xfrm>
          <a:prstGeom prst="rect">
            <a:avLst/>
          </a:prstGeom>
          <a:noFill/>
          <a:ln>
            <a:noFill/>
          </a:ln>
          <a:extLst/>
        </p:spPr>
        <p:txBody>
          <a:bodyPr>
            <a:spAutoFit/>
          </a:bodyPr>
          <a:lstStyle>
            <a:lvl1pPr marL="342900" indent="-342900"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algn="r" eaLnBrk="1" hangingPunct="1">
              <a:spcBef>
                <a:spcPct val="50000"/>
              </a:spcBef>
              <a:defRPr/>
            </a:pPr>
            <a:fld id="{148F51ED-C0F4-4376-97D2-1D8E4492EAD1}" type="slidenum">
              <a:rPr lang="hr-HR" sz="1000" b="0" smtClean="0">
                <a:solidFill>
                  <a:srgbClr val="5F5F5F"/>
                </a:solidFill>
                <a:latin typeface="Tahoma" pitchFamily="34" charset="0"/>
              </a:rPr>
              <a:pPr algn="r" eaLnBrk="1" hangingPunct="1">
                <a:spcBef>
                  <a:spcPct val="50000"/>
                </a:spcBef>
                <a:defRPr/>
              </a:pPr>
              <a:t>‹#›</a:t>
            </a:fld>
            <a:endParaRPr lang="hr-HR" sz="1000" b="0" smtClean="0">
              <a:solidFill>
                <a:srgbClr val="5F5F5F"/>
              </a:solidFill>
              <a:latin typeface="Tahoma" pitchFamily="34" charset="0"/>
            </a:endParaRPr>
          </a:p>
        </p:txBody>
      </p:sp>
      <p:sp>
        <p:nvSpPr>
          <p:cNvPr id="14" name="TextBox 13"/>
          <p:cNvSpPr txBox="1"/>
          <p:nvPr userDrawn="1"/>
        </p:nvSpPr>
        <p:spPr>
          <a:xfrm>
            <a:off x="8582025" y="142875"/>
            <a:ext cx="419100" cy="447675"/>
          </a:xfrm>
          <a:prstGeom prst="rect">
            <a:avLst/>
          </a:prstGeom>
          <a:noFill/>
        </p:spPr>
        <p:txBody>
          <a:bodyPr>
            <a:spAutoFit/>
          </a:bodyPr>
          <a:lstStyle/>
          <a:p>
            <a:pPr>
              <a:defRPr/>
            </a:pPr>
            <a:endParaRPr lang="hr-HR" sz="1050" dirty="0">
              <a:latin typeface="Calibri" pitchFamily="34" charset="0"/>
            </a:endParaRPr>
          </a:p>
          <a:p>
            <a:pPr>
              <a:defRPr/>
            </a:pPr>
            <a:r>
              <a:rPr lang="hr-HR" sz="1050" dirty="0">
                <a:latin typeface="Calibri" pitchFamily="34" charset="0"/>
              </a:rPr>
              <a:t> </a:t>
            </a:r>
            <a:endParaRPr lang="en-US" sz="105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r-Latn-R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smtClean="0"/>
              <a:t>Click to edit Master text styles</a:t>
            </a:r>
          </a:p>
          <a:p>
            <a:pPr lvl="1"/>
            <a:r>
              <a:rPr lang="en-US" altLang="sr-Latn-RS" smtClean="0"/>
              <a:t>Second level</a:t>
            </a:r>
          </a:p>
          <a:p>
            <a:pPr lvl="2"/>
            <a:r>
              <a:rPr lang="en-US" altLang="sr-Latn-RS" smtClean="0"/>
              <a:t>Third level</a:t>
            </a:r>
          </a:p>
          <a:p>
            <a:pPr lvl="3"/>
            <a:r>
              <a:rPr lang="en-US" altLang="sr-Latn-RS" smtClean="0"/>
              <a:t>Fourth level</a:t>
            </a:r>
          </a:p>
          <a:p>
            <a:pPr lvl="4"/>
            <a:r>
              <a:rPr lang="en-US" altLang="sr-Latn-RS" smtClean="0"/>
              <a:t>Fifth level</a:t>
            </a:r>
          </a:p>
        </p:txBody>
      </p:sp>
      <p:sp>
        <p:nvSpPr>
          <p:cNvPr id="5406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Arial" charset="0"/>
              </a:defRPr>
            </a:lvl1pPr>
          </a:lstStyle>
          <a:p>
            <a:pPr>
              <a:defRPr/>
            </a:pPr>
            <a:fld id="{CC2C715B-1BDC-4B82-949E-A59E5DDC38B1}" type="datetime1">
              <a:rPr lang="en-US"/>
              <a:pPr>
                <a:defRPr/>
              </a:pPr>
              <a:t>12/16/2013</a:t>
            </a:fld>
            <a:endParaRPr lang="en-US"/>
          </a:p>
        </p:txBody>
      </p:sp>
      <p:sp>
        <p:nvSpPr>
          <p:cNvPr id="5406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Arial" charset="0"/>
              </a:defRPr>
            </a:lvl1pPr>
          </a:lstStyle>
          <a:p>
            <a:pPr>
              <a:defRPr/>
            </a:pPr>
            <a:r>
              <a:rPr lang="en-US"/>
              <a:t>infoart d.o.o. Zagreb, ožujak 2005. </a:t>
            </a:r>
          </a:p>
        </p:txBody>
      </p:sp>
      <p:sp>
        <p:nvSpPr>
          <p:cNvPr id="5406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mn-lt"/>
              </a:defRPr>
            </a:lvl1pPr>
          </a:lstStyle>
          <a:p>
            <a:pPr>
              <a:defRPr/>
            </a:pPr>
            <a:fld id="{973DB486-4C52-4380-89A5-4DECC4542BE9}" type="slidenum">
              <a:rPr lang="en-US"/>
              <a:pPr>
                <a:defRPr/>
              </a:pPr>
              <a:t>‹#›</a:t>
            </a:fld>
            <a:endParaRPr lang="en-US"/>
          </a:p>
        </p:txBody>
      </p:sp>
      <p:sp>
        <p:nvSpPr>
          <p:cNvPr id="2055" name="AutoShape 10" descr="image001"/>
          <p:cNvSpPr>
            <a:spLocks noChangeAspect="1" noChangeArrowheads="1"/>
          </p:cNvSpPr>
          <p:nvPr/>
        </p:nvSpPr>
        <p:spPr bwMode="auto">
          <a:xfrm>
            <a:off x="127000" y="46038"/>
            <a:ext cx="1990725" cy="438150"/>
          </a:xfrm>
          <a:prstGeom prst="rect">
            <a:avLst/>
          </a:prstGeom>
          <a:noFill/>
          <a:ln>
            <a:noFill/>
          </a:ln>
          <a:extLst/>
        </p:spPr>
        <p:txBody>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defRPr/>
            </a:pPr>
            <a:endParaRPr lang="en-US" altLang="sr-Latn-RS" sz="2800" b="0" smtClean="0"/>
          </a:p>
        </p:txBody>
      </p:sp>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hf hdr="0" ftr="0" dt="0"/>
  <p:txStyles>
    <p:titleStyle>
      <a:lvl1pPr algn="ctr" rtl="0" eaLnBrk="0" fontAlgn="base" hangingPunct="0">
        <a:spcBef>
          <a:spcPct val="0"/>
        </a:spcBef>
        <a:spcAft>
          <a:spcPct val="0"/>
        </a:spcAft>
        <a:defRPr sz="1000">
          <a:solidFill>
            <a:srgbClr val="000000"/>
          </a:solidFill>
          <a:latin typeface="+mj-lt"/>
          <a:ea typeface="+mj-ea"/>
          <a:cs typeface="+mj-cs"/>
        </a:defRPr>
      </a:lvl1pPr>
      <a:lvl2pPr algn="ctr" rtl="0" eaLnBrk="0" fontAlgn="base" hangingPunct="0">
        <a:spcBef>
          <a:spcPct val="0"/>
        </a:spcBef>
        <a:spcAft>
          <a:spcPct val="0"/>
        </a:spcAft>
        <a:defRPr sz="1000">
          <a:solidFill>
            <a:srgbClr val="000000"/>
          </a:solidFill>
          <a:latin typeface="Arial" charset="0"/>
          <a:cs typeface="Arial" charset="0"/>
        </a:defRPr>
      </a:lvl2pPr>
      <a:lvl3pPr algn="ctr" rtl="0" eaLnBrk="0" fontAlgn="base" hangingPunct="0">
        <a:spcBef>
          <a:spcPct val="0"/>
        </a:spcBef>
        <a:spcAft>
          <a:spcPct val="0"/>
        </a:spcAft>
        <a:defRPr sz="1000">
          <a:solidFill>
            <a:srgbClr val="000000"/>
          </a:solidFill>
          <a:latin typeface="Arial" charset="0"/>
          <a:cs typeface="Arial" charset="0"/>
        </a:defRPr>
      </a:lvl3pPr>
      <a:lvl4pPr algn="ctr" rtl="0" eaLnBrk="0" fontAlgn="base" hangingPunct="0">
        <a:spcBef>
          <a:spcPct val="0"/>
        </a:spcBef>
        <a:spcAft>
          <a:spcPct val="0"/>
        </a:spcAft>
        <a:defRPr sz="1000">
          <a:solidFill>
            <a:srgbClr val="000000"/>
          </a:solidFill>
          <a:latin typeface="Arial" charset="0"/>
          <a:cs typeface="Arial" charset="0"/>
        </a:defRPr>
      </a:lvl4pPr>
      <a:lvl5pPr algn="ctr" rtl="0" eaLnBrk="0" fontAlgn="base" hangingPunct="0">
        <a:spcBef>
          <a:spcPct val="0"/>
        </a:spcBef>
        <a:spcAft>
          <a:spcPct val="0"/>
        </a:spcAft>
        <a:defRPr sz="1000">
          <a:solidFill>
            <a:srgbClr val="000000"/>
          </a:solidFill>
          <a:latin typeface="Arial" charset="0"/>
          <a:cs typeface="Arial" charset="0"/>
        </a:defRPr>
      </a:lvl5pPr>
      <a:lvl6pPr marL="457200" algn="ctr" rtl="0" fontAlgn="base">
        <a:spcBef>
          <a:spcPct val="0"/>
        </a:spcBef>
        <a:spcAft>
          <a:spcPct val="0"/>
        </a:spcAft>
        <a:defRPr sz="1000">
          <a:solidFill>
            <a:srgbClr val="000000"/>
          </a:solidFill>
          <a:latin typeface="Arial" charset="0"/>
          <a:cs typeface="Arial" charset="0"/>
        </a:defRPr>
      </a:lvl6pPr>
      <a:lvl7pPr marL="914400" algn="ctr" rtl="0" fontAlgn="base">
        <a:spcBef>
          <a:spcPct val="0"/>
        </a:spcBef>
        <a:spcAft>
          <a:spcPct val="0"/>
        </a:spcAft>
        <a:defRPr sz="1000">
          <a:solidFill>
            <a:srgbClr val="000000"/>
          </a:solidFill>
          <a:latin typeface="Arial" charset="0"/>
          <a:cs typeface="Arial" charset="0"/>
        </a:defRPr>
      </a:lvl7pPr>
      <a:lvl8pPr marL="1371600" algn="ctr" rtl="0" fontAlgn="base">
        <a:spcBef>
          <a:spcPct val="0"/>
        </a:spcBef>
        <a:spcAft>
          <a:spcPct val="0"/>
        </a:spcAft>
        <a:defRPr sz="1000">
          <a:solidFill>
            <a:srgbClr val="000000"/>
          </a:solidFill>
          <a:latin typeface="Arial" charset="0"/>
          <a:cs typeface="Arial" charset="0"/>
        </a:defRPr>
      </a:lvl8pPr>
      <a:lvl9pPr marL="1828800" algn="ctr" rtl="0" fontAlgn="base">
        <a:spcBef>
          <a:spcPct val="0"/>
        </a:spcBef>
        <a:spcAft>
          <a:spcPct val="0"/>
        </a:spcAft>
        <a:defRPr sz="1000">
          <a:solidFill>
            <a:srgbClr val="000000"/>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0" y="3356992"/>
            <a:ext cx="9109075" cy="1311128"/>
          </a:xfrm>
          <a:prstGeom prst="rect">
            <a:avLst/>
          </a:prstGeom>
          <a:noFill/>
          <a:ln w="9525">
            <a:noFill/>
            <a:miter lim="800000"/>
            <a:headEnd/>
            <a:tailEnd/>
          </a:ln>
        </p:spPr>
        <p:txBody>
          <a:bodyPr>
            <a:spAutoFit/>
          </a:bodyPr>
          <a:lstStyle/>
          <a:p>
            <a:pPr algn="ctr" eaLnBrk="0" hangingPunct="0">
              <a:lnSpc>
                <a:spcPct val="90000"/>
              </a:lnSpc>
              <a:spcAft>
                <a:spcPts val="1200"/>
              </a:spcAft>
              <a:tabLst>
                <a:tab pos="1257300" algn="l"/>
              </a:tabLst>
              <a:defRPr/>
            </a:pPr>
            <a:r>
              <a:rPr lang="sl-SI" sz="2800" dirty="0">
                <a:solidFill>
                  <a:schemeClr val="accent2">
                    <a:lumMod val="75000"/>
                  </a:schemeClr>
                </a:solidFill>
                <a:latin typeface="Calibri" pitchFamily="34" charset="0"/>
              </a:rPr>
              <a:t>P</a:t>
            </a:r>
            <a:r>
              <a:rPr lang="hr-HR" sz="2800" dirty="0" smtClean="0">
                <a:solidFill>
                  <a:schemeClr val="accent2">
                    <a:lumMod val="75000"/>
                  </a:schemeClr>
                </a:solidFill>
                <a:latin typeface="Calibri" pitchFamily="34" charset="0"/>
              </a:rPr>
              <a:t>ROMETNO I KOMUNALNO REDARSTVO GRADA ZAGREBA</a:t>
            </a:r>
            <a:endParaRPr lang="hr-HR" sz="2800" dirty="0">
              <a:solidFill>
                <a:schemeClr val="accent2">
                  <a:lumMod val="75000"/>
                </a:schemeClr>
              </a:solidFill>
              <a:latin typeface="Calibri" pitchFamily="34" charset="0"/>
            </a:endParaRPr>
          </a:p>
          <a:p>
            <a:pPr algn="ctr" eaLnBrk="0" hangingPunct="0">
              <a:lnSpc>
                <a:spcPct val="90000"/>
              </a:lnSpc>
              <a:tabLst>
                <a:tab pos="1257300" algn="l"/>
              </a:tabLst>
              <a:defRPr/>
            </a:pPr>
            <a:r>
              <a:rPr lang="sl-SI" sz="2000" dirty="0">
                <a:solidFill>
                  <a:schemeClr val="accent2">
                    <a:lumMod val="75000"/>
                  </a:schemeClr>
                </a:solidFill>
                <a:latin typeface="Calibri" pitchFamily="34" charset="0"/>
              </a:rPr>
              <a:t>INTEGRACIJA SA SUSTAVOM PAUK VIDEO </a:t>
            </a:r>
            <a:r>
              <a:rPr lang="sl-SI" sz="2000" dirty="0" smtClean="0">
                <a:solidFill>
                  <a:schemeClr val="accent2">
                    <a:lumMod val="75000"/>
                  </a:schemeClr>
                </a:solidFill>
                <a:latin typeface="Calibri" pitchFamily="34" charset="0"/>
              </a:rPr>
              <a:t>NADZOR</a:t>
            </a:r>
          </a:p>
          <a:p>
            <a:pPr algn="ctr" eaLnBrk="0" hangingPunct="0">
              <a:lnSpc>
                <a:spcPct val="90000"/>
              </a:lnSpc>
              <a:tabLst>
                <a:tab pos="1257300" algn="l"/>
              </a:tabLst>
              <a:defRPr/>
            </a:pPr>
            <a:r>
              <a:rPr lang="sl-SI" sz="2000" dirty="0" smtClean="0">
                <a:solidFill>
                  <a:schemeClr val="accent2">
                    <a:lumMod val="75000"/>
                  </a:schemeClr>
                </a:solidFill>
                <a:latin typeface="Calibri" pitchFamily="34" charset="0"/>
              </a:rPr>
              <a:t>ZAGREBAČKOG HOLDINGA D.O.O. PODRUŽNICE ZAGREBPARKING</a:t>
            </a:r>
            <a:endParaRPr lang="sl-SI" sz="2000" dirty="0">
              <a:solidFill>
                <a:schemeClr val="accent2">
                  <a:lumMod val="75000"/>
                </a:schemeClr>
              </a:solidFill>
              <a:latin typeface="Calibri" pitchFamily="34" charset="0"/>
            </a:endParaRPr>
          </a:p>
        </p:txBody>
      </p:sp>
      <p:grpSp>
        <p:nvGrpSpPr>
          <p:cNvPr id="4099" name="Group 10"/>
          <p:cNvGrpSpPr>
            <a:grpSpLocks/>
          </p:cNvGrpSpPr>
          <p:nvPr/>
        </p:nvGrpSpPr>
        <p:grpSpPr bwMode="auto">
          <a:xfrm>
            <a:off x="642938" y="1772816"/>
            <a:ext cx="7931150" cy="1108075"/>
            <a:chOff x="500063" y="2035175"/>
            <a:chExt cx="8074155" cy="1123950"/>
          </a:xfrm>
        </p:grpSpPr>
        <p:pic>
          <p:nvPicPr>
            <p:cNvPr id="4100" name="Picture 13" descr="Nomad - slik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388" y="2078038"/>
              <a:ext cx="76517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429334" y="2035175"/>
              <a:ext cx="1903794" cy="1070812"/>
            </a:xfrm>
            <a:prstGeom prst="rect">
              <a:avLst/>
            </a:prstGeom>
            <a:no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p>
          </p:txBody>
        </p:sp>
        <p:pic>
          <p:nvPicPr>
            <p:cNvPr id="4102" name="Picture 7" descr="RW_2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5875" y="2286000"/>
              <a:ext cx="78263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500063" y="2072211"/>
              <a:ext cx="1599963" cy="1080473"/>
            </a:xfrm>
            <a:prstGeom prst="rect">
              <a:avLst/>
            </a:prstGeom>
            <a:noFill/>
            <a:ln w="12700">
              <a:solidFill>
                <a:schemeClr val="tx2">
                  <a:lumMod val="85000"/>
                  <a:lumOff val="15000"/>
                </a:schemeClr>
              </a:solidFill>
              <a:miter lim="800000"/>
              <a:headEnd/>
              <a:tailEnd/>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p>
          </p:txBody>
        </p:sp>
        <p:pic>
          <p:nvPicPr>
            <p:cNvPr id="410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6188" y="2071688"/>
              <a:ext cx="1428750" cy="10810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30" name="Picture 10" descr="Z:\spajic\pauk za andro\APP SCREENSHOTS\Copy of tutu01k.jpg"/>
            <p:cNvPicPr>
              <a:picLocks noChangeAspect="1" noChangeArrowheads="1"/>
            </p:cNvPicPr>
            <p:nvPr/>
          </p:nvPicPr>
          <p:blipFill>
            <a:blip r:embed="rId6" cstate="print">
              <a:duotone>
                <a:schemeClr val="accent4">
                  <a:shade val="45000"/>
                  <a:satMod val="135000"/>
                </a:schemeClr>
                <a:prstClr val="white"/>
              </a:duotone>
            </a:blip>
            <a:srcRect/>
            <a:stretch>
              <a:fillRect/>
            </a:stretch>
          </p:blipFill>
          <p:spPr bwMode="auto">
            <a:xfrm>
              <a:off x="6858016" y="2071678"/>
              <a:ext cx="1716202" cy="1071570"/>
            </a:xfrm>
            <a:prstGeom prst="rect">
              <a:avLst/>
            </a:prstGeom>
            <a:noFill/>
            <a:ln>
              <a:solidFill>
                <a:schemeClr val="tx1"/>
              </a:solidFill>
            </a:ln>
          </p:spPr>
        </p:pic>
        <p:pic>
          <p:nvPicPr>
            <p:cNvPr id="4106" name="Picture 12" descr="http://newsimg.bbc.co.uk/media/images/39936000/jpg/_39936550_traffi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25" y="2071688"/>
              <a:ext cx="16129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pic>
          <p:nvPicPr>
            <p:cNvPr id="4107" name="Picture 7" descr="raskršće.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75263" y="2071688"/>
              <a:ext cx="1528762" cy="1074737"/>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6"/>
          <p:cNvSpPr txBox="1">
            <a:spLocks noChangeArrowheads="1"/>
          </p:cNvSpPr>
          <p:nvPr/>
        </p:nvSpPr>
        <p:spPr bwMode="auto">
          <a:xfrm>
            <a:off x="857250" y="714375"/>
            <a:ext cx="7358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sz="2000" i="1" dirty="0">
                <a:solidFill>
                  <a:schemeClr val="bg1"/>
                </a:solidFill>
                <a:latin typeface="Calibri" pitchFamily="34" charset="0"/>
              </a:rPr>
              <a:t>PROMETNO REDARSTVO – PRIMJERI PREKRŠAJA</a:t>
            </a:r>
            <a:endParaRPr lang="en-US" altLang="sr-Latn-RS" sz="2000" dirty="0">
              <a:solidFill>
                <a:srgbClr val="FFFFFF"/>
              </a:solidFill>
              <a:latin typeface="Calibri" pitchFamily="34" charset="0"/>
            </a:endParaRPr>
          </a:p>
        </p:txBody>
      </p:sp>
      <p:sp>
        <p:nvSpPr>
          <p:cNvPr id="33795" name="TextBox 1"/>
          <p:cNvSpPr txBox="1">
            <a:spLocks noChangeArrowheads="1"/>
          </p:cNvSpPr>
          <p:nvPr/>
        </p:nvSpPr>
        <p:spPr bwMode="auto">
          <a:xfrm>
            <a:off x="846138" y="1638300"/>
            <a:ext cx="786765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dirty="0">
                <a:solidFill>
                  <a:schemeClr val="accent6"/>
                </a:solidFill>
                <a:latin typeface="Calibri" pitchFamily="34" charset="0"/>
              </a:rPr>
              <a:t>Članak 84. stavak 1. točka 6.</a:t>
            </a:r>
          </a:p>
          <a:p>
            <a:pPr eaLnBrk="1" hangingPunct="1"/>
            <a:r>
              <a:rPr lang="hr-HR" altLang="sr-Latn-RS" b="0" i="1" dirty="0">
                <a:solidFill>
                  <a:schemeClr val="accent6"/>
                </a:solidFill>
                <a:latin typeface="Calibri" pitchFamily="34" charset="0"/>
              </a:rPr>
              <a:t>Vozilo je zaustavljeno ili parkirano u tunelu, na mostu, u podvožnjaku, na nadvožnjaku te na dijelu ceste ispod mosta i nadvožnjaka.</a:t>
            </a: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997200"/>
            <a:ext cx="3832225" cy="287972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3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400" y="2997200"/>
            <a:ext cx="3841750" cy="287972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6"/>
          <p:cNvSpPr txBox="1">
            <a:spLocks noChangeArrowheads="1"/>
          </p:cNvSpPr>
          <p:nvPr/>
        </p:nvSpPr>
        <p:spPr bwMode="auto">
          <a:xfrm>
            <a:off x="857250" y="714375"/>
            <a:ext cx="7358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sz="2000" i="1" dirty="0">
                <a:solidFill>
                  <a:schemeClr val="bg1"/>
                </a:solidFill>
                <a:latin typeface="Calibri" pitchFamily="34" charset="0"/>
              </a:rPr>
              <a:t>PROMETNO REDARSTVO – PRIMJERI PREKRŠAJA</a:t>
            </a:r>
            <a:endParaRPr lang="en-US" altLang="sr-Latn-RS" sz="2000" dirty="0">
              <a:solidFill>
                <a:srgbClr val="FFFFFF"/>
              </a:solidFill>
              <a:latin typeface="Calibri" pitchFamily="34" charset="0"/>
            </a:endParaRPr>
          </a:p>
        </p:txBody>
      </p:sp>
      <p:sp>
        <p:nvSpPr>
          <p:cNvPr id="34819" name="TextBox 1"/>
          <p:cNvSpPr txBox="1">
            <a:spLocks noChangeArrowheads="1"/>
          </p:cNvSpPr>
          <p:nvPr/>
        </p:nvSpPr>
        <p:spPr bwMode="auto">
          <a:xfrm>
            <a:off x="846138" y="1638300"/>
            <a:ext cx="786765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dirty="0">
                <a:solidFill>
                  <a:schemeClr val="accent6"/>
                </a:solidFill>
                <a:latin typeface="Calibri" pitchFamily="34" charset="0"/>
              </a:rPr>
              <a:t>Članak 84. stavak 1. točka 7.</a:t>
            </a:r>
          </a:p>
          <a:p>
            <a:pPr eaLnBrk="1" hangingPunct="1"/>
            <a:r>
              <a:rPr lang="hr-HR" altLang="sr-Latn-RS" b="0" i="1" dirty="0">
                <a:solidFill>
                  <a:schemeClr val="accent6"/>
                </a:solidFill>
                <a:latin typeface="Calibri" pitchFamily="34" charset="0"/>
              </a:rPr>
              <a:t>Vozilo je zaustavljeno ili parkirano na dijelu ceste u blizini vrha prijevoja i u zavoju gdje je preglednost ceste nedovoljna i gdje se vozila ne bi mogla obići bez opasnosti.</a:t>
            </a:r>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2924175"/>
            <a:ext cx="3840163" cy="2881313"/>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48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538" y="2924175"/>
            <a:ext cx="3802062" cy="2881313"/>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6"/>
          <p:cNvSpPr txBox="1">
            <a:spLocks noChangeArrowheads="1"/>
          </p:cNvSpPr>
          <p:nvPr/>
        </p:nvSpPr>
        <p:spPr bwMode="auto">
          <a:xfrm>
            <a:off x="857250" y="714375"/>
            <a:ext cx="7358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sz="2000" i="1" dirty="0">
                <a:solidFill>
                  <a:schemeClr val="bg1"/>
                </a:solidFill>
                <a:latin typeface="Calibri" pitchFamily="34" charset="0"/>
              </a:rPr>
              <a:t>PROMETNO REDARSTVO – PRIMJERI PREKRŠAJA</a:t>
            </a:r>
            <a:endParaRPr lang="en-US" altLang="sr-Latn-RS" sz="2000" dirty="0">
              <a:solidFill>
                <a:srgbClr val="FFFFFF"/>
              </a:solidFill>
              <a:latin typeface="Calibri" pitchFamily="34" charset="0"/>
            </a:endParaRPr>
          </a:p>
        </p:txBody>
      </p:sp>
      <p:sp>
        <p:nvSpPr>
          <p:cNvPr id="35843" name="TextBox 1"/>
          <p:cNvSpPr txBox="1">
            <a:spLocks noChangeArrowheads="1"/>
          </p:cNvSpPr>
          <p:nvPr/>
        </p:nvSpPr>
        <p:spPr bwMode="auto">
          <a:xfrm>
            <a:off x="952822" y="1412776"/>
            <a:ext cx="78676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dirty="0">
                <a:solidFill>
                  <a:schemeClr val="accent6"/>
                </a:solidFill>
                <a:latin typeface="Calibri" pitchFamily="34" charset="0"/>
              </a:rPr>
              <a:t>Članak 84. stavak 1. točka 8.</a:t>
            </a:r>
          </a:p>
          <a:p>
            <a:pPr eaLnBrk="1" hangingPunct="1"/>
            <a:r>
              <a:rPr lang="hr-HR" altLang="sr-Latn-RS" b="0" i="1" dirty="0">
                <a:solidFill>
                  <a:schemeClr val="accent6"/>
                </a:solidFill>
                <a:latin typeface="Calibri" pitchFamily="34" charset="0"/>
              </a:rPr>
              <a:t>Vozilo je zaustavljeno ili parkirano na mjestu na kojem je onemogućilo pristup drugom vozilu radi parkiranja ili izlazak nekom već parkiranom vozilu i ispred kolnog ulaza u zgradu, garažu ili dvorište, ispred i na vatrogasnim i drugim komunalnim javnim prolazima i prilazima, odnosno 3 m od podzemnog ili nadzemnog hidranta.</a:t>
            </a:r>
          </a:p>
        </p:txBody>
      </p:sp>
      <p:pic>
        <p:nvPicPr>
          <p:cNvPr id="3584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50" y="3433763"/>
            <a:ext cx="3829050" cy="287020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84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063" y="3429000"/>
            <a:ext cx="3838575" cy="287972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6"/>
          <p:cNvSpPr txBox="1">
            <a:spLocks noChangeArrowheads="1"/>
          </p:cNvSpPr>
          <p:nvPr/>
        </p:nvSpPr>
        <p:spPr bwMode="auto">
          <a:xfrm>
            <a:off x="857250" y="714375"/>
            <a:ext cx="7358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sz="2000" i="1" dirty="0">
                <a:solidFill>
                  <a:schemeClr val="bg1"/>
                </a:solidFill>
                <a:latin typeface="Calibri" pitchFamily="34" charset="0"/>
              </a:rPr>
              <a:t>PROMETNO REDARSTVO – PRIMJERI PREKRŠAJA</a:t>
            </a:r>
            <a:endParaRPr lang="en-US" altLang="sr-Latn-RS" sz="2000" dirty="0">
              <a:solidFill>
                <a:srgbClr val="FFFFFF"/>
              </a:solidFill>
              <a:latin typeface="Calibri" pitchFamily="34" charset="0"/>
            </a:endParaRPr>
          </a:p>
        </p:txBody>
      </p:sp>
      <p:sp>
        <p:nvSpPr>
          <p:cNvPr id="36867" name="TextBox 1"/>
          <p:cNvSpPr txBox="1">
            <a:spLocks noChangeArrowheads="1"/>
          </p:cNvSpPr>
          <p:nvPr/>
        </p:nvSpPr>
        <p:spPr bwMode="auto">
          <a:xfrm>
            <a:off x="846138" y="1638300"/>
            <a:ext cx="786765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dirty="0">
                <a:solidFill>
                  <a:schemeClr val="accent6"/>
                </a:solidFill>
                <a:latin typeface="Calibri" pitchFamily="34" charset="0"/>
              </a:rPr>
              <a:t>Članak 84. stavak 1. točka 9.</a:t>
            </a:r>
          </a:p>
          <a:p>
            <a:pPr eaLnBrk="1" hangingPunct="1"/>
            <a:r>
              <a:rPr lang="hr-HR" altLang="sr-Latn-RS" b="0" i="1" dirty="0">
                <a:solidFill>
                  <a:schemeClr val="accent6"/>
                </a:solidFill>
                <a:latin typeface="Calibri" pitchFamily="34" charset="0"/>
              </a:rPr>
              <a:t>Vozilo je zaustavljeno ili parkirano na biciklističkoj stazi ili traci ili na prijelazu biciklističke staze, odnosno trake preko kolnika.</a:t>
            </a:r>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074988"/>
            <a:ext cx="3817937" cy="2868612"/>
          </a:xfrm>
          <a:prstGeom prst="rect">
            <a:avLst/>
          </a:prstGeom>
          <a:noFill/>
          <a:ln w="9525" algn="ctr">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pic>
        <p:nvPicPr>
          <p:cNvPr id="368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975" y="3068638"/>
            <a:ext cx="3832225" cy="2879725"/>
          </a:xfrm>
          <a:prstGeom prst="rect">
            <a:avLst/>
          </a:prstGeom>
          <a:noFill/>
          <a:ln w="9525" algn="ctr">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6"/>
          <p:cNvSpPr txBox="1">
            <a:spLocks noChangeArrowheads="1"/>
          </p:cNvSpPr>
          <p:nvPr/>
        </p:nvSpPr>
        <p:spPr bwMode="auto">
          <a:xfrm>
            <a:off x="857250" y="714375"/>
            <a:ext cx="7358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sz="2000" i="1" dirty="0">
                <a:solidFill>
                  <a:schemeClr val="bg1"/>
                </a:solidFill>
                <a:latin typeface="Calibri" pitchFamily="34" charset="0"/>
              </a:rPr>
              <a:t>PROMETNO REDARSTVO – PRIMJERI PREKRŠAJA</a:t>
            </a:r>
            <a:endParaRPr lang="en-US" altLang="sr-Latn-RS" sz="2000" dirty="0">
              <a:solidFill>
                <a:srgbClr val="FFFFFF"/>
              </a:solidFill>
              <a:latin typeface="Calibri" pitchFamily="34" charset="0"/>
            </a:endParaRPr>
          </a:p>
        </p:txBody>
      </p:sp>
      <p:sp>
        <p:nvSpPr>
          <p:cNvPr id="37891" name="TextBox 1"/>
          <p:cNvSpPr txBox="1">
            <a:spLocks noChangeArrowheads="1"/>
          </p:cNvSpPr>
          <p:nvPr/>
        </p:nvSpPr>
        <p:spPr bwMode="auto">
          <a:xfrm>
            <a:off x="846138" y="1638300"/>
            <a:ext cx="786765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dirty="0">
                <a:solidFill>
                  <a:schemeClr val="accent6"/>
                </a:solidFill>
                <a:latin typeface="Calibri" pitchFamily="34" charset="0"/>
              </a:rPr>
              <a:t>Članak 84. stavak 1. točka 10.</a:t>
            </a:r>
          </a:p>
          <a:p>
            <a:pPr eaLnBrk="1" hangingPunct="1"/>
            <a:r>
              <a:rPr lang="hr-HR" altLang="sr-Latn-RS" b="0" i="1" dirty="0">
                <a:solidFill>
                  <a:schemeClr val="accent6"/>
                </a:solidFill>
                <a:latin typeface="Calibri" pitchFamily="34" charset="0"/>
              </a:rPr>
              <a:t>Vozilo je zaustavljeno ili parkirano na dijelu kolnika koji je kao stajalište za vozila javnog prijevoza putnika obilježen oznakama na kolniku ili postavljenim prometnim znakom.</a:t>
            </a:r>
          </a:p>
        </p:txBody>
      </p:sp>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8850" y="3227109"/>
            <a:ext cx="3824288" cy="2851706"/>
          </a:xfrm>
          <a:prstGeom prst="rect">
            <a:avLst/>
          </a:prstGeom>
          <a:noFill/>
          <a:ln w="9525" algn="ctr">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pic>
        <p:nvPicPr>
          <p:cNvPr id="37893"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40213" y="3213100"/>
            <a:ext cx="3780011" cy="2879725"/>
          </a:xfrm>
          <a:prstGeom prst="rect">
            <a:avLst/>
          </a:prstGeom>
          <a:noFill/>
          <a:ln w="9525" algn="ctr">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6"/>
          <p:cNvSpPr txBox="1">
            <a:spLocks noChangeArrowheads="1"/>
          </p:cNvSpPr>
          <p:nvPr/>
        </p:nvSpPr>
        <p:spPr bwMode="auto">
          <a:xfrm>
            <a:off x="857250" y="714375"/>
            <a:ext cx="7358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sz="2000" i="1" dirty="0">
                <a:solidFill>
                  <a:schemeClr val="bg1"/>
                </a:solidFill>
                <a:latin typeface="Calibri" pitchFamily="34" charset="0"/>
              </a:rPr>
              <a:t>PROMETNO REDARSTVO – PRIMJERI PREKRŠAJA</a:t>
            </a:r>
            <a:endParaRPr lang="en-US" altLang="sr-Latn-RS" sz="2000" dirty="0">
              <a:solidFill>
                <a:srgbClr val="FFFFFF"/>
              </a:solidFill>
              <a:latin typeface="Calibri" pitchFamily="34" charset="0"/>
            </a:endParaRPr>
          </a:p>
        </p:txBody>
      </p:sp>
      <p:sp>
        <p:nvSpPr>
          <p:cNvPr id="38915" name="TextBox 1"/>
          <p:cNvSpPr txBox="1">
            <a:spLocks noChangeArrowheads="1"/>
          </p:cNvSpPr>
          <p:nvPr/>
        </p:nvSpPr>
        <p:spPr bwMode="auto">
          <a:xfrm>
            <a:off x="846138" y="1556792"/>
            <a:ext cx="786765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dirty="0">
                <a:solidFill>
                  <a:schemeClr val="accent6"/>
                </a:solidFill>
                <a:latin typeface="Calibri" pitchFamily="34" charset="0"/>
              </a:rPr>
              <a:t>Članak 84. stavak 1. točka 11.</a:t>
            </a:r>
          </a:p>
          <a:p>
            <a:pPr eaLnBrk="1" hangingPunct="1"/>
            <a:r>
              <a:rPr lang="vi-VN" altLang="sr-Latn-RS" b="0" i="1" dirty="0">
                <a:solidFill>
                  <a:schemeClr val="accent6"/>
                </a:solidFill>
                <a:latin typeface="Calibri" pitchFamily="34" charset="0"/>
              </a:rPr>
              <a:t>Vozilo je zaustavljeno ili parkirano na mjestu na kojem zaklanja postavljeni prometni znak ili uređaj za davanje znakova prometnim svjetlima</a:t>
            </a:r>
            <a:r>
              <a:rPr lang="hr-HR" altLang="sr-Latn-RS" b="0" i="1" dirty="0">
                <a:solidFill>
                  <a:schemeClr val="accent6"/>
                </a:solidFill>
                <a:latin typeface="Calibri" pitchFamily="34" charset="0"/>
              </a:rPr>
              <a:t>.</a:t>
            </a:r>
          </a:p>
        </p:txBody>
      </p:sp>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2853531"/>
            <a:ext cx="3817938" cy="287972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89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863056"/>
            <a:ext cx="3821112" cy="287020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6"/>
          <p:cNvSpPr txBox="1">
            <a:spLocks noChangeArrowheads="1"/>
          </p:cNvSpPr>
          <p:nvPr/>
        </p:nvSpPr>
        <p:spPr bwMode="auto">
          <a:xfrm>
            <a:off x="857250" y="714375"/>
            <a:ext cx="7358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sz="2000" i="1" dirty="0">
                <a:solidFill>
                  <a:schemeClr val="bg1"/>
                </a:solidFill>
                <a:latin typeface="Calibri" pitchFamily="34" charset="0"/>
              </a:rPr>
              <a:t>PROMETNO REDARSTVO – PRIMJERI PREKRŠAJA</a:t>
            </a:r>
            <a:endParaRPr lang="en-US" altLang="sr-Latn-RS" sz="2000" dirty="0">
              <a:solidFill>
                <a:srgbClr val="FFFFFF"/>
              </a:solidFill>
              <a:latin typeface="Calibri" pitchFamily="34" charset="0"/>
            </a:endParaRPr>
          </a:p>
        </p:txBody>
      </p:sp>
      <p:sp>
        <p:nvSpPr>
          <p:cNvPr id="39939" name="TextBox 1"/>
          <p:cNvSpPr txBox="1">
            <a:spLocks noChangeArrowheads="1"/>
          </p:cNvSpPr>
          <p:nvPr/>
        </p:nvSpPr>
        <p:spPr bwMode="auto">
          <a:xfrm>
            <a:off x="846138" y="1556792"/>
            <a:ext cx="78676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dirty="0">
                <a:solidFill>
                  <a:schemeClr val="accent6"/>
                </a:solidFill>
                <a:latin typeface="Calibri" pitchFamily="34" charset="0"/>
              </a:rPr>
              <a:t>Članak 84. stavak 1. točka 12.</a:t>
            </a:r>
          </a:p>
          <a:p>
            <a:pPr eaLnBrk="1" hangingPunct="1"/>
            <a:r>
              <a:rPr lang="hr-HR" altLang="sr-Latn-RS" b="0" i="1" dirty="0">
                <a:solidFill>
                  <a:schemeClr val="accent6"/>
                </a:solidFill>
                <a:latin typeface="Calibri" pitchFamily="34" charset="0"/>
              </a:rPr>
              <a:t>Vozilo je zaustavljeno ili parkirano na dijelu ceste gdje bi širina slobodnog prolaza od zaustavljenog ili parkiranog vozila do neisprekidane uzdužne crte na kolniku ili do neke zapreke na cesti,bila manja od 3 m, odnosno do suprotnog ruba kolnika manja od 4 metra.</a:t>
            </a:r>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563" y="3511550"/>
            <a:ext cx="3614737" cy="2697163"/>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99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500438"/>
            <a:ext cx="3594100" cy="2709862"/>
          </a:xfrm>
          <a:prstGeom prst="rect">
            <a:avLst/>
          </a:prstGeom>
          <a:noFill/>
          <a:ln w="9525" algn="ctr">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6"/>
          <p:cNvSpPr txBox="1">
            <a:spLocks noChangeArrowheads="1"/>
          </p:cNvSpPr>
          <p:nvPr/>
        </p:nvSpPr>
        <p:spPr bwMode="auto">
          <a:xfrm>
            <a:off x="857250" y="714375"/>
            <a:ext cx="7358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sz="2000" i="1" dirty="0" smtClean="0">
                <a:solidFill>
                  <a:schemeClr val="bg1"/>
                </a:solidFill>
                <a:latin typeface="Calibri" pitchFamily="34" charset="0"/>
              </a:rPr>
              <a:t>KOMUNALNO </a:t>
            </a:r>
            <a:r>
              <a:rPr lang="hr-HR" altLang="sr-Latn-RS" sz="2000" i="1" dirty="0">
                <a:solidFill>
                  <a:schemeClr val="bg1"/>
                </a:solidFill>
                <a:latin typeface="Calibri" pitchFamily="34" charset="0"/>
              </a:rPr>
              <a:t>REDARSTVO – </a:t>
            </a:r>
            <a:r>
              <a:rPr lang="hr-HR" altLang="sr-Latn-RS" sz="2000" i="1" dirty="0" smtClean="0">
                <a:solidFill>
                  <a:schemeClr val="bg1"/>
                </a:solidFill>
                <a:latin typeface="Calibri" pitchFamily="34" charset="0"/>
              </a:rPr>
              <a:t>PRIMJER </a:t>
            </a:r>
            <a:r>
              <a:rPr lang="hr-HR" altLang="sr-Latn-RS" sz="2000" i="1" dirty="0">
                <a:solidFill>
                  <a:schemeClr val="bg1"/>
                </a:solidFill>
                <a:latin typeface="Calibri" pitchFamily="34" charset="0"/>
              </a:rPr>
              <a:t>PREKRŠAJA</a:t>
            </a:r>
            <a:endParaRPr lang="en-US" altLang="sr-Latn-RS" sz="2000" dirty="0">
              <a:solidFill>
                <a:srgbClr val="FFFFFF"/>
              </a:solidFill>
              <a:latin typeface="Calibri" pitchFamily="34" charset="0"/>
            </a:endParaRPr>
          </a:p>
        </p:txBody>
      </p:sp>
      <p:sp>
        <p:nvSpPr>
          <p:cNvPr id="39939" name="TextBox 1"/>
          <p:cNvSpPr txBox="1">
            <a:spLocks noChangeArrowheads="1"/>
          </p:cNvSpPr>
          <p:nvPr/>
        </p:nvSpPr>
        <p:spPr bwMode="auto">
          <a:xfrm>
            <a:off x="846138" y="1556792"/>
            <a:ext cx="786765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dirty="0">
                <a:solidFill>
                  <a:schemeClr val="accent6"/>
                </a:solidFill>
                <a:latin typeface="Calibri" pitchFamily="34" charset="0"/>
              </a:rPr>
              <a:t>Članak </a:t>
            </a:r>
            <a:r>
              <a:rPr lang="en-US" altLang="sr-Latn-RS" dirty="0" smtClean="0">
                <a:solidFill>
                  <a:schemeClr val="accent6"/>
                </a:solidFill>
                <a:latin typeface="Calibri" pitchFamily="34" charset="0"/>
              </a:rPr>
              <a:t>92</a:t>
            </a:r>
            <a:r>
              <a:rPr lang="en-US" altLang="sr-Latn-RS" dirty="0">
                <a:solidFill>
                  <a:schemeClr val="accent6"/>
                </a:solidFill>
                <a:latin typeface="Calibri" pitchFamily="34" charset="0"/>
              </a:rPr>
              <a:t>. </a:t>
            </a:r>
            <a:r>
              <a:rPr lang="en-US" altLang="sr-Latn-RS" dirty="0" err="1">
                <a:solidFill>
                  <a:schemeClr val="accent6"/>
                </a:solidFill>
                <a:latin typeface="Calibri" pitchFamily="34" charset="0"/>
              </a:rPr>
              <a:t>st.</a:t>
            </a:r>
            <a:r>
              <a:rPr lang="en-US" altLang="sr-Latn-RS" dirty="0">
                <a:solidFill>
                  <a:schemeClr val="accent6"/>
                </a:solidFill>
                <a:latin typeface="Calibri" pitchFamily="34" charset="0"/>
              </a:rPr>
              <a:t> 1. t. 7. </a:t>
            </a:r>
            <a:r>
              <a:rPr lang="en-US" altLang="sr-Latn-RS" dirty="0" err="1">
                <a:solidFill>
                  <a:schemeClr val="accent6"/>
                </a:solidFill>
                <a:latin typeface="Calibri" pitchFamily="34" charset="0"/>
              </a:rPr>
              <a:t>i</a:t>
            </a:r>
            <a:r>
              <a:rPr lang="en-US" altLang="sr-Latn-RS" dirty="0">
                <a:solidFill>
                  <a:schemeClr val="accent6"/>
                </a:solidFill>
                <a:latin typeface="Calibri" pitchFamily="34" charset="0"/>
              </a:rPr>
              <a:t> </a:t>
            </a:r>
            <a:r>
              <a:rPr lang="en-US" altLang="sr-Latn-RS" dirty="0" err="1">
                <a:solidFill>
                  <a:schemeClr val="accent6"/>
                </a:solidFill>
                <a:latin typeface="Calibri" pitchFamily="34" charset="0"/>
              </a:rPr>
              <a:t>st.</a:t>
            </a:r>
            <a:r>
              <a:rPr lang="en-US" altLang="sr-Latn-RS" dirty="0">
                <a:solidFill>
                  <a:schemeClr val="accent6"/>
                </a:solidFill>
                <a:latin typeface="Calibri" pitchFamily="34" charset="0"/>
              </a:rPr>
              <a:t> 2</a:t>
            </a:r>
            <a:r>
              <a:rPr lang="en-US" altLang="sr-Latn-RS" dirty="0" smtClean="0">
                <a:solidFill>
                  <a:schemeClr val="accent6"/>
                </a:solidFill>
                <a:latin typeface="Calibri" pitchFamily="34" charset="0"/>
              </a:rPr>
              <a:t>.</a:t>
            </a:r>
            <a:r>
              <a:rPr lang="hr-HR" altLang="sr-Latn-RS" dirty="0" smtClean="0">
                <a:solidFill>
                  <a:schemeClr val="accent6"/>
                </a:solidFill>
                <a:latin typeface="Calibri" pitchFamily="34" charset="0"/>
              </a:rPr>
              <a:t> Odluke o komunalnom redu</a:t>
            </a:r>
            <a:endParaRPr lang="hr-HR" altLang="sr-Latn-RS" dirty="0">
              <a:solidFill>
                <a:schemeClr val="accent6"/>
              </a:solidFill>
              <a:latin typeface="Calibri" pitchFamily="34" charset="0"/>
            </a:endParaRPr>
          </a:p>
          <a:p>
            <a:pPr eaLnBrk="1" hangingPunct="1"/>
            <a:r>
              <a:rPr lang="hr-HR" altLang="sr-Latn-RS" b="0" i="1" dirty="0">
                <a:solidFill>
                  <a:schemeClr val="accent6"/>
                </a:solidFill>
                <a:latin typeface="Calibri" pitchFamily="34" charset="0"/>
              </a:rPr>
              <a:t>Vozilo je parkirano na javnoj zelenoj površini.</a:t>
            </a:r>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8545" y="3212976"/>
            <a:ext cx="3586773" cy="2697163"/>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994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59338" y="3212976"/>
            <a:ext cx="3594100" cy="2680058"/>
          </a:xfrm>
          <a:prstGeom prst="rect">
            <a:avLst/>
          </a:prstGeom>
          <a:noFill/>
          <a:ln w="9525" algn="ctr">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42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1511300" y="4643438"/>
            <a:ext cx="6072188" cy="461962"/>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algn="ctr" eaLnBrk="1" hangingPunct="1"/>
            <a:r>
              <a:rPr lang="hr-HR" altLang="sr-Latn-RS" sz="2400" dirty="0">
                <a:solidFill>
                  <a:srgbClr val="002060"/>
                </a:solidFill>
                <a:latin typeface="Calibri" pitchFamily="34" charset="0"/>
              </a:rPr>
              <a:t>PAUK VIDEO NADZOR – </a:t>
            </a:r>
            <a:r>
              <a:rPr lang="hr-HR" altLang="sr-Latn-RS" sz="2400" dirty="0" smtClean="0">
                <a:solidFill>
                  <a:srgbClr val="002060"/>
                </a:solidFill>
                <a:latin typeface="Calibri" pitchFamily="34" charset="0"/>
              </a:rPr>
              <a:t>KONCEPT RADA</a:t>
            </a:r>
            <a:endParaRPr lang="en-US" altLang="sr-Latn-RS" sz="2400" dirty="0">
              <a:solidFill>
                <a:srgbClr val="002060"/>
              </a:solidFill>
              <a:latin typeface="Calibri" pitchFamily="34" charset="0"/>
            </a:endParaRPr>
          </a:p>
        </p:txBody>
      </p:sp>
      <p:pic>
        <p:nvPicPr>
          <p:cNvPr id="81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878013"/>
            <a:ext cx="25431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28688" y="714375"/>
            <a:ext cx="7858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sz="2000" i="1" dirty="0" smtClean="0">
                <a:solidFill>
                  <a:schemeClr val="bg1"/>
                </a:solidFill>
                <a:latin typeface="Calibri" pitchFamily="34" charset="0"/>
              </a:rPr>
              <a:t>I. EVIDENCIJA SLUČAJA I SLANJE ZAHTJEVA NA AUTORIZACIJU</a:t>
            </a:r>
            <a:endParaRPr lang="en-US" altLang="sr-Latn-RS" sz="2000" dirty="0">
              <a:solidFill>
                <a:schemeClr val="bg1"/>
              </a:solidFill>
              <a:latin typeface="Calibri" pitchFamily="34" charset="0"/>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412776"/>
            <a:ext cx="3998512" cy="26642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3789040"/>
            <a:ext cx="3767171" cy="251014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642938" y="1853472"/>
            <a:ext cx="8321550" cy="359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a:spAutoFit/>
          </a:bodyPr>
          <a:lstStyle>
            <a:lvl1pPr marL="342900" indent="-342900" eaLnBrk="0" hangingPunct="0">
              <a:defRPr b="1">
                <a:solidFill>
                  <a:schemeClr val="tx1"/>
                </a:solidFill>
                <a:latin typeface="Times New Roman" pitchFamily="18" charset="0"/>
              </a:defRPr>
            </a:lvl1pPr>
            <a:lvl2pPr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marL="971550" lvl="2" indent="-285750" eaLnBrk="1" hangingPunct="1">
              <a:spcAft>
                <a:spcPts val="1200"/>
              </a:spcAft>
              <a:buFont typeface="Wingdings" panose="05000000000000000000" pitchFamily="2" charset="2"/>
              <a:buChar char="ü"/>
            </a:pPr>
            <a:r>
              <a:rPr lang="pl-PL" altLang="sr-Latn-RS" sz="2000" dirty="0" smtClean="0">
                <a:solidFill>
                  <a:srgbClr val="222268"/>
                </a:solidFill>
                <a:latin typeface="Calibri" pitchFamily="34" charset="0"/>
                <a:cs typeface="Tahoma" pitchFamily="34" charset="0"/>
              </a:rPr>
              <a:t>ZAKON O SIGURNOSTI PROMETA NA CESTAMA </a:t>
            </a:r>
            <a:r>
              <a:rPr lang="pl-PL" altLang="sr-Latn-RS" sz="2000" b="0" dirty="0" smtClean="0">
                <a:solidFill>
                  <a:srgbClr val="222268"/>
                </a:solidFill>
                <a:latin typeface="Calibri" pitchFamily="34" charset="0"/>
                <a:cs typeface="Tahoma" pitchFamily="34" charset="0"/>
              </a:rPr>
              <a:t>(„Narodne novine” 67/08, 74/11, 80/13 )</a:t>
            </a:r>
          </a:p>
          <a:p>
            <a:pPr marL="971550" lvl="2" indent="-285750" eaLnBrk="1" hangingPunct="1">
              <a:spcAft>
                <a:spcPts val="1200"/>
              </a:spcAft>
              <a:buFont typeface="Wingdings" panose="05000000000000000000" pitchFamily="2" charset="2"/>
              <a:buChar char="ü"/>
            </a:pPr>
            <a:r>
              <a:rPr lang="pl-PL" altLang="sr-Latn-RS" sz="2000" dirty="0">
                <a:solidFill>
                  <a:srgbClr val="222268"/>
                </a:solidFill>
                <a:latin typeface="Calibri" pitchFamily="34" charset="0"/>
                <a:cs typeface="Tahoma" pitchFamily="34" charset="0"/>
              </a:rPr>
              <a:t>ZAKON O KOMUNALNOM GOSPODARSTVU </a:t>
            </a:r>
            <a:r>
              <a:rPr lang="pl-PL" altLang="sr-Latn-RS" sz="2000" b="0" dirty="0">
                <a:solidFill>
                  <a:srgbClr val="222268"/>
                </a:solidFill>
                <a:latin typeface="Calibri" pitchFamily="34" charset="0"/>
                <a:cs typeface="Tahoma" pitchFamily="34" charset="0"/>
              </a:rPr>
              <a:t>(“Narodne novine” 26/03, 82/04, 178/04, 38/09, 79/09, 49/11, 144/12) </a:t>
            </a:r>
            <a:endParaRPr lang="pl-PL" altLang="sr-Latn-RS" sz="2000" b="0" dirty="0" smtClean="0">
              <a:solidFill>
                <a:srgbClr val="222268"/>
              </a:solidFill>
              <a:latin typeface="Calibri" pitchFamily="34" charset="0"/>
              <a:cs typeface="Tahoma" pitchFamily="34" charset="0"/>
            </a:endParaRPr>
          </a:p>
          <a:p>
            <a:pPr marL="971550" lvl="2" indent="-285750" eaLnBrk="1" hangingPunct="1">
              <a:spcAft>
                <a:spcPts val="1200"/>
              </a:spcAft>
              <a:buFont typeface="Wingdings" panose="05000000000000000000" pitchFamily="2" charset="2"/>
              <a:buChar char="ü"/>
            </a:pPr>
            <a:r>
              <a:rPr lang="pl-PL" altLang="sr-Latn-RS" sz="2000" dirty="0" smtClean="0">
                <a:solidFill>
                  <a:srgbClr val="222268"/>
                </a:solidFill>
                <a:latin typeface="Calibri" pitchFamily="34" charset="0"/>
                <a:cs typeface="Tahoma" pitchFamily="34" charset="0"/>
              </a:rPr>
              <a:t>PREKRŠAJNI ZAKON </a:t>
            </a:r>
            <a:r>
              <a:rPr lang="pl-PL" altLang="sr-Latn-RS" sz="2000" b="0" dirty="0" smtClean="0">
                <a:solidFill>
                  <a:srgbClr val="222268"/>
                </a:solidFill>
                <a:latin typeface="Calibri" pitchFamily="34" charset="0"/>
                <a:cs typeface="Tahoma" pitchFamily="34" charset="0"/>
              </a:rPr>
              <a:t>(„Narodne novine” 107/07) </a:t>
            </a:r>
          </a:p>
          <a:p>
            <a:pPr marL="971550" lvl="2" indent="-285750" eaLnBrk="1" hangingPunct="1">
              <a:spcAft>
                <a:spcPts val="1200"/>
              </a:spcAft>
              <a:buFont typeface="Wingdings" panose="05000000000000000000" pitchFamily="2" charset="2"/>
              <a:buChar char="ü"/>
            </a:pPr>
            <a:r>
              <a:rPr lang="pl-PL" altLang="sr-Latn-RS" sz="2000" dirty="0">
                <a:solidFill>
                  <a:srgbClr val="222268"/>
                </a:solidFill>
                <a:latin typeface="Calibri" pitchFamily="34" charset="0"/>
                <a:cs typeface="Tahoma" pitchFamily="34" charset="0"/>
              </a:rPr>
              <a:t>ODLUKA O KOMUNALNOM REDU  </a:t>
            </a:r>
            <a:r>
              <a:rPr lang="pl-PL" altLang="sr-Latn-RS" sz="2000" b="0" dirty="0">
                <a:solidFill>
                  <a:srgbClr val="222268"/>
                </a:solidFill>
                <a:latin typeface="Calibri" pitchFamily="34" charset="0"/>
                <a:cs typeface="Tahoma" pitchFamily="34" charset="0"/>
              </a:rPr>
              <a:t>(„ Službeni glasnik Grada Zagreba” 4/08, 5/08, 8/09, 17/09, 16/10, 17/10, 5/11, 8/11, 5/12)</a:t>
            </a:r>
          </a:p>
          <a:p>
            <a:pPr marL="971550" lvl="2" indent="-285750" eaLnBrk="1" hangingPunct="1">
              <a:buFont typeface="Wingdings" panose="05000000000000000000" pitchFamily="2" charset="2"/>
              <a:buChar char="ü"/>
            </a:pPr>
            <a:endParaRPr lang="pl-PL" altLang="sr-Latn-RS" sz="1600" b="0" dirty="0" smtClean="0">
              <a:solidFill>
                <a:srgbClr val="222268"/>
              </a:solidFill>
              <a:latin typeface="Calibri" pitchFamily="34" charset="0"/>
              <a:cs typeface="Tahoma" pitchFamily="34" charset="0"/>
            </a:endParaRPr>
          </a:p>
          <a:p>
            <a:pPr marL="0" lvl="1" eaLnBrk="1" hangingPunct="1"/>
            <a:endParaRPr lang="pl-PL" altLang="sr-Latn-RS" sz="1600" dirty="0" smtClean="0">
              <a:solidFill>
                <a:srgbClr val="222268"/>
              </a:solidFill>
              <a:latin typeface="Calibri" pitchFamily="34" charset="0"/>
              <a:cs typeface="Tahoma" pitchFamily="34" charset="0"/>
            </a:endParaRPr>
          </a:p>
        </p:txBody>
      </p:sp>
      <p:sp>
        <p:nvSpPr>
          <p:cNvPr id="3" name="TextBox 1"/>
          <p:cNvSpPr txBox="1">
            <a:spLocks noChangeArrowheads="1"/>
          </p:cNvSpPr>
          <p:nvPr/>
        </p:nvSpPr>
        <p:spPr bwMode="auto">
          <a:xfrm>
            <a:off x="785813" y="714375"/>
            <a:ext cx="7072312" cy="400110"/>
          </a:xfrm>
          <a:prstGeom prst="rect">
            <a:avLst/>
          </a:prstGeom>
          <a:noFill/>
          <a:ln w="9525">
            <a:noFill/>
            <a:miter lim="800000"/>
            <a:headEnd/>
            <a:tailEnd/>
          </a:ln>
        </p:spPr>
        <p:txBody>
          <a:bodyPr>
            <a:spAutoFit/>
          </a:bodyPr>
          <a:lstStyle/>
          <a:p>
            <a:pPr>
              <a:defRPr/>
            </a:pPr>
            <a:r>
              <a:rPr lang="hr-HR" sz="2000" i="1" dirty="0" smtClean="0">
                <a:solidFill>
                  <a:schemeClr val="bg1"/>
                </a:solidFill>
                <a:latin typeface="Calibri" pitchFamily="34" charset="0"/>
              </a:rPr>
              <a:t>PROMETNO I KOMUNALNO REDARSTVO – ZAKONI I ODLUKE </a:t>
            </a:r>
            <a:endParaRPr lang="en-US" sz="2000" dirty="0">
              <a:solidFill>
                <a:schemeClr val="bg2">
                  <a:lumMod val="40000"/>
                  <a:lumOff val="60000"/>
                </a:schemeClr>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28688" y="714375"/>
            <a:ext cx="7858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sz="2000" i="1" dirty="0" smtClean="0">
                <a:solidFill>
                  <a:schemeClr val="bg1"/>
                </a:solidFill>
                <a:latin typeface="Calibri" pitchFamily="34" charset="0"/>
              </a:rPr>
              <a:t>II. AUTORIZACIJA ZAHTJEVA I IZDAVANJE NALOGA ZA PREMJEŠTANJE</a:t>
            </a:r>
            <a:endParaRPr lang="en-US" altLang="sr-Latn-RS" sz="2000" dirty="0">
              <a:solidFill>
                <a:schemeClr val="bg1"/>
              </a:solidFill>
              <a:latin typeface="Calibri" pitchFamily="34" charset="0"/>
            </a:endParaRPr>
          </a:p>
        </p:txBody>
      </p:sp>
      <p:pic>
        <p:nvPicPr>
          <p:cNvPr id="7"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209" y="1484784"/>
            <a:ext cx="4322713" cy="2880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25236"/>
          <a:stretch/>
        </p:blipFill>
        <p:spPr bwMode="auto">
          <a:xfrm>
            <a:off x="5213564" y="3789040"/>
            <a:ext cx="3614007" cy="246354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1510332"/>
            <a:ext cx="1442319" cy="20926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73761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28688" y="714375"/>
            <a:ext cx="7858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sz="2000" i="1" dirty="0" smtClean="0">
                <a:solidFill>
                  <a:schemeClr val="bg1"/>
                </a:solidFill>
                <a:latin typeface="Calibri" pitchFamily="34" charset="0"/>
              </a:rPr>
              <a:t>IV. PREMJEŠTANJE </a:t>
            </a:r>
            <a:r>
              <a:rPr lang="hr-HR" altLang="sr-Latn-RS" sz="2000" i="1" dirty="0">
                <a:solidFill>
                  <a:schemeClr val="bg1"/>
                </a:solidFill>
                <a:latin typeface="Calibri" pitchFamily="34" charset="0"/>
              </a:rPr>
              <a:t>NEPROPISNO PARKIRANOG </a:t>
            </a:r>
            <a:r>
              <a:rPr lang="hr-HR" altLang="sr-Latn-RS" sz="2000" i="1" dirty="0" smtClean="0">
                <a:solidFill>
                  <a:schemeClr val="bg1"/>
                </a:solidFill>
                <a:latin typeface="Calibri" pitchFamily="34" charset="0"/>
              </a:rPr>
              <a:t>VOZILA</a:t>
            </a:r>
            <a:endParaRPr lang="en-US" altLang="sr-Latn-RS" sz="2000" dirty="0">
              <a:solidFill>
                <a:schemeClr val="bg1"/>
              </a:solidFill>
              <a:latin typeface="Calibri" pitchFamily="34" charset="0"/>
            </a:endParaRPr>
          </a:p>
        </p:txBody>
      </p:sp>
      <p:pic>
        <p:nvPicPr>
          <p:cNvPr id="9"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11560" y="1556933"/>
            <a:ext cx="3960440" cy="26386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1189" y="3647747"/>
            <a:ext cx="3881291" cy="2589565"/>
          </a:xfrm>
          <a:prstGeom prst="rect">
            <a:avLst/>
          </a:prstGeom>
          <a:noFill/>
          <a:ln w="9525" cap="flat" cmpd="sng" algn="ctr">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37619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28688" y="714375"/>
            <a:ext cx="7858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sz="2000" i="1" dirty="0" smtClean="0">
                <a:solidFill>
                  <a:schemeClr val="bg1"/>
                </a:solidFill>
                <a:latin typeface="Calibri" pitchFamily="34" charset="0"/>
              </a:rPr>
              <a:t>V. IZDAVANJE PREMJEŠTENOG VOZILA</a:t>
            </a:r>
            <a:endParaRPr lang="en-US" altLang="sr-Latn-RS" sz="2000" dirty="0">
              <a:solidFill>
                <a:schemeClr val="bg1"/>
              </a:solidFill>
              <a:latin typeface="Calibri" pitchFamily="34" charset="0"/>
            </a:endParaRPr>
          </a:p>
        </p:txBody>
      </p:sp>
      <p:pic>
        <p:nvPicPr>
          <p:cNvPr id="1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484784"/>
            <a:ext cx="4106580" cy="2736304"/>
          </a:xfrm>
          <a:prstGeom prst="rect">
            <a:avLst/>
          </a:prstGeom>
          <a:solidFill>
            <a:schemeClr val="accent2"/>
          </a:solidFill>
          <a:ln>
            <a:solidFill>
              <a:schemeClr val="accent6"/>
            </a:solidFill>
          </a:ln>
          <a:extLst/>
        </p:spPr>
      </p:pic>
      <p:pic>
        <p:nvPicPr>
          <p:cNvPr id="1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0052" y="3777337"/>
            <a:ext cx="3772428" cy="25319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761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9"/>
          <p:cNvSpPr>
            <a:spLocks noChangeArrowheads="1"/>
          </p:cNvSpPr>
          <p:nvPr/>
        </p:nvSpPr>
        <p:spPr bwMode="auto">
          <a:xfrm>
            <a:off x="684213" y="642938"/>
            <a:ext cx="84597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spcBef>
                <a:spcPct val="0"/>
              </a:spcBef>
            </a:pPr>
            <a:r>
              <a:rPr lang="hr-HR" altLang="sr-Latn-RS" sz="2000" i="1" dirty="0">
                <a:solidFill>
                  <a:schemeClr val="bg1"/>
                </a:solidFill>
                <a:latin typeface="Calibri" pitchFamily="34" charset="0"/>
              </a:rPr>
              <a:t>PROMETNO </a:t>
            </a:r>
            <a:r>
              <a:rPr lang="hr-HR" altLang="sr-Latn-RS" sz="2000" i="1" dirty="0" smtClean="0">
                <a:solidFill>
                  <a:schemeClr val="bg1"/>
                </a:solidFill>
                <a:latin typeface="Calibri" pitchFamily="34" charset="0"/>
              </a:rPr>
              <a:t>I KOMUNALNO REDARSTVO </a:t>
            </a:r>
            <a:endParaRPr lang="hr-HR" altLang="sr-Latn-RS" sz="2000" dirty="0">
              <a:solidFill>
                <a:schemeClr val="bg1"/>
              </a:solidFill>
              <a:latin typeface="Calibri" pitchFamily="34" charset="0"/>
            </a:endParaRPr>
          </a:p>
        </p:txBody>
      </p:sp>
      <p:sp>
        <p:nvSpPr>
          <p:cNvPr id="5" name="TextBox 4"/>
          <p:cNvSpPr txBox="1"/>
          <p:nvPr/>
        </p:nvSpPr>
        <p:spPr>
          <a:xfrm>
            <a:off x="611188" y="1412875"/>
            <a:ext cx="3146425" cy="338138"/>
          </a:xfrm>
          <a:prstGeom prst="rect">
            <a:avLst/>
          </a:prstGeom>
          <a:noFill/>
        </p:spPr>
        <p:txBody>
          <a:bodyPr>
            <a:spAutoFit/>
          </a:bodyPr>
          <a:lstStyle/>
          <a:p>
            <a:pPr>
              <a:defRPr/>
            </a:pPr>
            <a:r>
              <a:rPr lang="hr-HR" sz="1600" dirty="0">
                <a:solidFill>
                  <a:schemeClr val="accent2">
                    <a:lumMod val="75000"/>
                  </a:schemeClr>
                </a:solidFill>
                <a:latin typeface="Calibri" pitchFamily="34" charset="0"/>
              </a:rPr>
              <a:t>Sustav kreiran u </a:t>
            </a:r>
            <a:r>
              <a:rPr lang="hr-HR" sz="1600" dirty="0" smtClean="0">
                <a:solidFill>
                  <a:schemeClr val="accent2">
                    <a:lumMod val="75000"/>
                  </a:schemeClr>
                </a:solidFill>
                <a:latin typeface="Calibri" pitchFamily="34" charset="0"/>
              </a:rPr>
              <a:t>suradnji:</a:t>
            </a:r>
            <a:endParaRPr lang="en-US" sz="1600" dirty="0">
              <a:solidFill>
                <a:schemeClr val="accent2">
                  <a:lumMod val="75000"/>
                </a:schemeClr>
              </a:solidFill>
              <a:latin typeface="Calibri" pitchFamily="34" charset="0"/>
            </a:endParaRPr>
          </a:p>
        </p:txBody>
      </p:sp>
      <p:sp>
        <p:nvSpPr>
          <p:cNvPr id="40964"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endParaRPr lang="hr-HR" altLang="sr-Latn-RS"/>
          </a:p>
        </p:txBody>
      </p:sp>
      <p:sp>
        <p:nvSpPr>
          <p:cNvPr id="40965" name="Rectangle 11"/>
          <p:cNvSpPr>
            <a:spLocks noChangeArrowheads="1"/>
          </p:cNvSpPr>
          <p:nvPr/>
        </p:nvSpPr>
        <p:spPr bwMode="auto">
          <a:xfrm>
            <a:off x="0" y="1609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r>
              <a:rPr lang="hr-HR" altLang="sr-Latn-RS" sz="1100">
                <a:latin typeface="Calibri" pitchFamily="34" charset="0"/>
                <a:ea typeface="Calibri" pitchFamily="34" charset="0"/>
                <a:cs typeface="Times New Roman" pitchFamily="18" charset="0"/>
              </a:rPr>
              <a:t>    </a:t>
            </a:r>
            <a:endParaRPr lang="hr-HR" altLang="sr-Latn-RS">
              <a:ea typeface="Calibri" pitchFamily="34" charset="0"/>
              <a:cs typeface="Times New Roman" pitchFamily="18" charset="0"/>
            </a:endParaRPr>
          </a:p>
        </p:txBody>
      </p:sp>
      <p:grpSp>
        <p:nvGrpSpPr>
          <p:cNvPr id="40966" name="Group 11"/>
          <p:cNvGrpSpPr>
            <a:grpSpLocks/>
          </p:cNvGrpSpPr>
          <p:nvPr/>
        </p:nvGrpSpPr>
        <p:grpSpPr bwMode="auto">
          <a:xfrm>
            <a:off x="1332235" y="2564904"/>
            <a:ext cx="2879725" cy="1725612"/>
            <a:chOff x="357188" y="2428875"/>
            <a:chExt cx="4189010" cy="2643188"/>
          </a:xfrm>
        </p:grpSpPr>
        <p:pic>
          <p:nvPicPr>
            <p:cNvPr id="40975" name="Picture 4" descr="Grb Grada Zagreb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38" y="2759075"/>
              <a:ext cx="85725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6" name="Rounded Rectangle 5"/>
            <p:cNvSpPr>
              <a:spLocks noChangeArrowheads="1"/>
            </p:cNvSpPr>
            <p:nvPr/>
          </p:nvSpPr>
          <p:spPr bwMode="auto">
            <a:xfrm>
              <a:off x="357188" y="2428875"/>
              <a:ext cx="4143375" cy="2643188"/>
            </a:xfrm>
            <a:prstGeom prst="roundRect">
              <a:avLst>
                <a:gd name="adj" fmla="val 23106"/>
              </a:avLst>
            </a:prstGeom>
            <a:noFill/>
            <a:ln w="9525"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endParaRPr lang="en-US" altLang="sr-Latn-RS" sz="2800" b="0"/>
            </a:p>
          </p:txBody>
        </p:sp>
        <p:sp>
          <p:nvSpPr>
            <p:cNvPr id="40977" name="TextBox 9"/>
            <p:cNvSpPr txBox="1">
              <a:spLocks noChangeArrowheads="1"/>
            </p:cNvSpPr>
            <p:nvPr/>
          </p:nvSpPr>
          <p:spPr bwMode="auto">
            <a:xfrm>
              <a:off x="461915" y="3748284"/>
              <a:ext cx="4084283" cy="113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sz="1000">
                  <a:solidFill>
                    <a:srgbClr val="7F7F7F"/>
                  </a:solidFill>
                  <a:latin typeface="Calibri" pitchFamily="34" charset="0"/>
                </a:rPr>
                <a:t>GRADSKI URED ZA PROSTORNO UREĐENJE, IZGRADNJU GRADA, GRADITELJSTVO, KOMUNALNE POSLOVE I PROMET </a:t>
              </a:r>
            </a:p>
            <a:p>
              <a:pPr eaLnBrk="1" hangingPunct="1"/>
              <a:r>
                <a:rPr lang="hr-HR" altLang="sr-Latn-RS" sz="1000">
                  <a:solidFill>
                    <a:srgbClr val="7F7F7F"/>
                  </a:solidFill>
                  <a:latin typeface="Calibri" pitchFamily="34" charset="0"/>
                </a:rPr>
                <a:t>Sektor za komunalno i prometno redarstvo</a:t>
              </a:r>
              <a:endParaRPr lang="en-US" altLang="sr-Latn-RS" sz="1000">
                <a:solidFill>
                  <a:srgbClr val="7F7F7F"/>
                </a:solidFill>
                <a:latin typeface="Calibri" pitchFamily="34" charset="0"/>
              </a:endParaRPr>
            </a:p>
          </p:txBody>
        </p:sp>
        <p:sp>
          <p:nvSpPr>
            <p:cNvPr id="40978" name="TextBox 10"/>
            <p:cNvSpPr txBox="1">
              <a:spLocks noChangeArrowheads="1"/>
            </p:cNvSpPr>
            <p:nvPr/>
          </p:nvSpPr>
          <p:spPr bwMode="auto">
            <a:xfrm>
              <a:off x="1643043" y="2786056"/>
              <a:ext cx="2274803" cy="51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sz="1600">
                  <a:solidFill>
                    <a:srgbClr val="000099"/>
                  </a:solidFill>
                  <a:latin typeface="Calibri" pitchFamily="34" charset="0"/>
                </a:rPr>
                <a:t>GRAD ZAGREB</a:t>
              </a:r>
              <a:endParaRPr lang="en-US" altLang="sr-Latn-RS" sz="1600">
                <a:solidFill>
                  <a:srgbClr val="000099"/>
                </a:solidFill>
                <a:latin typeface="Calibri" pitchFamily="34" charset="0"/>
              </a:endParaRPr>
            </a:p>
          </p:txBody>
        </p:sp>
      </p:grpSp>
      <p:pic>
        <p:nvPicPr>
          <p:cNvPr id="40971"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79830" y="4105771"/>
            <a:ext cx="2260522" cy="62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2" name="Rounded Rectangle 5"/>
          <p:cNvSpPr>
            <a:spLocks noChangeArrowheads="1"/>
          </p:cNvSpPr>
          <p:nvPr/>
        </p:nvSpPr>
        <p:spPr bwMode="auto">
          <a:xfrm>
            <a:off x="5220072" y="3931527"/>
            <a:ext cx="2775799" cy="1657713"/>
          </a:xfrm>
          <a:prstGeom prst="roundRect">
            <a:avLst>
              <a:gd name="adj" fmla="val 23106"/>
            </a:avLst>
          </a:prstGeom>
          <a:noFill/>
          <a:ln w="9525"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endParaRPr lang="en-US" altLang="sr-Latn-RS" sz="2800" b="0"/>
          </a:p>
        </p:txBody>
      </p:sp>
      <p:pic>
        <p:nvPicPr>
          <p:cNvPr id="40973" name="Picture 13" descr="D:\working\projekti\aktualni\PrometnoRedarstvo\Prezentacije i materijali\Microsoft - dani lokalne i regionalne samouprave 2011\slikice\MUP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8956" y="2061940"/>
            <a:ext cx="7366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4" name="TextBox 10"/>
          <p:cNvSpPr txBox="1">
            <a:spLocks noChangeArrowheads="1"/>
          </p:cNvSpPr>
          <p:nvPr/>
        </p:nvSpPr>
        <p:spPr bwMode="auto">
          <a:xfrm>
            <a:off x="6297631" y="1988915"/>
            <a:ext cx="15636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sz="1600" dirty="0">
                <a:solidFill>
                  <a:srgbClr val="000099"/>
                </a:solidFill>
                <a:latin typeface="Calibri" pitchFamily="34" charset="0"/>
              </a:rPr>
              <a:t>MINISTARSTVO UNUTARNJIH POSLOVA</a:t>
            </a:r>
            <a:endParaRPr lang="en-US" altLang="sr-Latn-RS" sz="1600" dirty="0">
              <a:solidFill>
                <a:srgbClr val="000099"/>
              </a:solidFill>
              <a:latin typeface="Calibri" pitchFamily="34"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4789" y="4725144"/>
            <a:ext cx="2255563" cy="651897"/>
          </a:xfrm>
          <a:prstGeom prst="rect">
            <a:avLst/>
          </a:prstGeom>
        </p:spPr>
      </p:pic>
      <p:sp>
        <p:nvSpPr>
          <p:cNvPr id="19" name="Rounded Rectangle 5"/>
          <p:cNvSpPr>
            <a:spLocks noChangeArrowheads="1"/>
          </p:cNvSpPr>
          <p:nvPr/>
        </p:nvSpPr>
        <p:spPr bwMode="auto">
          <a:xfrm>
            <a:off x="5220072" y="1917155"/>
            <a:ext cx="2775799" cy="1007789"/>
          </a:xfrm>
          <a:prstGeom prst="roundRect">
            <a:avLst>
              <a:gd name="adj" fmla="val 23106"/>
            </a:avLst>
          </a:prstGeom>
          <a:noFill/>
          <a:ln w="9525"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endParaRPr lang="en-US" altLang="sr-Latn-RS" sz="2800" b="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9"/>
          <p:cNvSpPr>
            <a:spLocks noChangeArrowheads="1"/>
          </p:cNvSpPr>
          <p:nvPr/>
        </p:nvSpPr>
        <p:spPr bwMode="auto">
          <a:xfrm>
            <a:off x="684213" y="642938"/>
            <a:ext cx="84597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spcBef>
                <a:spcPct val="0"/>
              </a:spcBef>
            </a:pPr>
            <a:r>
              <a:rPr lang="hr-HR" altLang="sr-Latn-RS" sz="2000" i="1" dirty="0" smtClean="0">
                <a:solidFill>
                  <a:srgbClr val="FFFFFF"/>
                </a:solidFill>
                <a:latin typeface="Calibri" pitchFamily="34" charset="0"/>
              </a:rPr>
              <a:t>PROMETNO I KOMUNALNO </a:t>
            </a:r>
            <a:r>
              <a:rPr lang="hr-HR" altLang="sr-Latn-RS" sz="2000" i="1" dirty="0">
                <a:solidFill>
                  <a:srgbClr val="FFFFFF"/>
                </a:solidFill>
                <a:latin typeface="Calibri" pitchFamily="34" charset="0"/>
              </a:rPr>
              <a:t>REDARSTVO </a:t>
            </a:r>
            <a:endParaRPr lang="hr-HR" altLang="sr-Latn-RS" sz="2000" dirty="0">
              <a:solidFill>
                <a:srgbClr val="FFFFFF"/>
              </a:solidFill>
              <a:latin typeface="Calibri" pitchFamily="34" charset="0"/>
            </a:endParaRPr>
          </a:p>
        </p:txBody>
      </p:sp>
      <p:sp>
        <p:nvSpPr>
          <p:cNvPr id="41987" name="TextBox 4"/>
          <p:cNvSpPr txBox="1">
            <a:spLocks noChangeArrowheads="1"/>
          </p:cNvSpPr>
          <p:nvPr/>
        </p:nvSpPr>
        <p:spPr bwMode="auto">
          <a:xfrm>
            <a:off x="2411413" y="3141663"/>
            <a:ext cx="43926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algn="ctr" eaLnBrk="1" hangingPunct="1"/>
            <a:r>
              <a:rPr lang="hr-HR" altLang="sr-Latn-RS" sz="2400">
                <a:solidFill>
                  <a:srgbClr val="262673"/>
                </a:solidFill>
                <a:latin typeface="Calibri" pitchFamily="34" charset="0"/>
              </a:rPr>
              <a:t>Zahvaljujem Vam se na pažnji.</a:t>
            </a:r>
            <a:endParaRPr lang="en-US" altLang="sr-Latn-RS" sz="2400">
              <a:solidFill>
                <a:srgbClr val="262673"/>
              </a:solidFill>
              <a:latin typeface="Calibri" pitchFamily="34" charset="0"/>
            </a:endParaRPr>
          </a:p>
        </p:txBody>
      </p:sp>
      <p:sp>
        <p:nvSpPr>
          <p:cNvPr id="41988"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endParaRPr lang="hr-HR" altLang="sr-Latn-RS">
              <a:solidFill>
                <a:srgbClr val="000000"/>
              </a:solidFill>
            </a:endParaRPr>
          </a:p>
        </p:txBody>
      </p:sp>
      <p:sp>
        <p:nvSpPr>
          <p:cNvPr id="41989" name="Rectangle 11"/>
          <p:cNvSpPr>
            <a:spLocks noChangeArrowheads="1"/>
          </p:cNvSpPr>
          <p:nvPr/>
        </p:nvSpPr>
        <p:spPr bwMode="auto">
          <a:xfrm>
            <a:off x="0" y="1609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r>
              <a:rPr lang="hr-HR" altLang="sr-Latn-RS" sz="1100">
                <a:solidFill>
                  <a:srgbClr val="000000"/>
                </a:solidFill>
                <a:latin typeface="Calibri" pitchFamily="34" charset="0"/>
                <a:ea typeface="Calibri" pitchFamily="34" charset="0"/>
                <a:cs typeface="Times New Roman" pitchFamily="18" charset="0"/>
              </a:rPr>
              <a:t>    </a:t>
            </a:r>
            <a:endParaRPr lang="hr-HR" altLang="sr-Latn-RS">
              <a:solidFill>
                <a:srgbClr val="000000"/>
              </a:solidFill>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642938" y="1824435"/>
            <a:ext cx="8249542" cy="4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a:spAutoFit/>
          </a:bodyPr>
          <a:lstStyle>
            <a:lvl1pPr marL="342900" indent="-342900" eaLnBrk="0" hangingPunct="0">
              <a:defRPr b="1">
                <a:solidFill>
                  <a:schemeClr val="tx1"/>
                </a:solidFill>
                <a:latin typeface="Times New Roman" pitchFamily="18" charset="0"/>
              </a:defRPr>
            </a:lvl1pPr>
            <a:lvl2pPr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marL="800100" lvl="2" indent="-342900" eaLnBrk="1" hangingPunct="1">
              <a:spcBef>
                <a:spcPts val="0"/>
              </a:spcBef>
              <a:spcAft>
                <a:spcPts val="1200"/>
              </a:spcAft>
              <a:buFont typeface="Wingdings" panose="05000000000000000000" pitchFamily="2" charset="2"/>
              <a:buChar char="ü"/>
            </a:pPr>
            <a:r>
              <a:rPr lang="hr-HR" altLang="sr-Latn-RS" sz="2000" dirty="0" smtClean="0">
                <a:solidFill>
                  <a:srgbClr val="222268"/>
                </a:solidFill>
                <a:latin typeface="Calibri" pitchFamily="34" charset="0"/>
                <a:cs typeface="Tahoma" pitchFamily="34" charset="0"/>
              </a:rPr>
              <a:t>uvođenje </a:t>
            </a:r>
            <a:r>
              <a:rPr lang="hr-HR" altLang="sr-Latn-RS" sz="2000" dirty="0">
                <a:solidFill>
                  <a:srgbClr val="222268"/>
                </a:solidFill>
                <a:latin typeface="Calibri" pitchFamily="34" charset="0"/>
                <a:cs typeface="Tahoma" pitchFamily="34" charset="0"/>
              </a:rPr>
              <a:t>reda u prometu u mirovanju (nadzor nepropisnih zaustavljanja i parkiranja) </a:t>
            </a:r>
          </a:p>
          <a:p>
            <a:pPr marL="800100" lvl="2" indent="-342900" eaLnBrk="1" hangingPunct="1">
              <a:spcBef>
                <a:spcPts val="0"/>
              </a:spcBef>
              <a:spcAft>
                <a:spcPts val="1200"/>
              </a:spcAft>
              <a:buFont typeface="Wingdings" panose="05000000000000000000" pitchFamily="2" charset="2"/>
              <a:buChar char="ü"/>
            </a:pPr>
            <a:r>
              <a:rPr lang="hr-HR" altLang="sr-Latn-RS" sz="2000" dirty="0" smtClean="0">
                <a:solidFill>
                  <a:srgbClr val="222268"/>
                </a:solidFill>
                <a:latin typeface="Calibri" pitchFamily="34" charset="0"/>
                <a:cs typeface="Tahoma" pitchFamily="34" charset="0"/>
              </a:rPr>
              <a:t>povećanje </a:t>
            </a:r>
            <a:r>
              <a:rPr lang="hr-HR" altLang="sr-Latn-RS" sz="2000" dirty="0">
                <a:solidFill>
                  <a:srgbClr val="222268"/>
                </a:solidFill>
                <a:latin typeface="Calibri" pitchFamily="34" charset="0"/>
                <a:cs typeface="Tahoma" pitchFamily="34" charset="0"/>
              </a:rPr>
              <a:t>sigurnosti i prohodnosti prometnica</a:t>
            </a:r>
            <a:r>
              <a:rPr lang="hr-HR" altLang="sr-Latn-RS" sz="2000" dirty="0" smtClean="0">
                <a:solidFill>
                  <a:srgbClr val="222268"/>
                </a:solidFill>
                <a:latin typeface="Calibri" pitchFamily="34" charset="0"/>
                <a:cs typeface="Tahoma" pitchFamily="34" charset="0"/>
              </a:rPr>
              <a:t>, mjesta rezerviranih za parkiranje vozila osoba s invaliditetom, </a:t>
            </a:r>
            <a:r>
              <a:rPr lang="hr-HR" altLang="sr-Latn-RS" sz="2000" dirty="0">
                <a:solidFill>
                  <a:srgbClr val="222268"/>
                </a:solidFill>
                <a:latin typeface="Calibri" pitchFamily="34" charset="0"/>
                <a:cs typeface="Tahoma" pitchFamily="34" charset="0"/>
              </a:rPr>
              <a:t>biciklističkih staza i pješačkih </a:t>
            </a:r>
            <a:r>
              <a:rPr lang="hr-HR" altLang="sr-Latn-RS" sz="2000" dirty="0" smtClean="0">
                <a:solidFill>
                  <a:srgbClr val="222268"/>
                </a:solidFill>
                <a:latin typeface="Calibri" pitchFamily="34" charset="0"/>
                <a:cs typeface="Tahoma" pitchFamily="34" charset="0"/>
              </a:rPr>
              <a:t>nogostupa</a:t>
            </a:r>
            <a:endParaRPr lang="hr-HR" altLang="sr-Latn-RS" sz="2000" dirty="0">
              <a:solidFill>
                <a:srgbClr val="222268"/>
              </a:solidFill>
              <a:latin typeface="Calibri" pitchFamily="34" charset="0"/>
              <a:cs typeface="Tahoma" pitchFamily="34" charset="0"/>
            </a:endParaRPr>
          </a:p>
          <a:p>
            <a:pPr marL="800100" lvl="2" indent="-342900" eaLnBrk="1" hangingPunct="1">
              <a:spcBef>
                <a:spcPts val="0"/>
              </a:spcBef>
              <a:spcAft>
                <a:spcPts val="1200"/>
              </a:spcAft>
              <a:buFont typeface="Wingdings" panose="05000000000000000000" pitchFamily="2" charset="2"/>
              <a:buChar char="ü"/>
            </a:pPr>
            <a:r>
              <a:rPr lang="hr-HR" altLang="sr-Latn-RS" sz="2000" dirty="0">
                <a:solidFill>
                  <a:srgbClr val="222268"/>
                </a:solidFill>
                <a:latin typeface="Calibri" pitchFamily="34" charset="0"/>
                <a:cs typeface="Tahoma" pitchFamily="34" charset="0"/>
              </a:rPr>
              <a:t>nadzor i očuvanje zelenih površina (suradnja s komunalnim redarstvom)</a:t>
            </a:r>
          </a:p>
          <a:p>
            <a:pPr marL="800100" lvl="2" indent="-342900" eaLnBrk="1" hangingPunct="1">
              <a:spcBef>
                <a:spcPts val="0"/>
              </a:spcBef>
              <a:spcAft>
                <a:spcPts val="1200"/>
              </a:spcAft>
              <a:buFont typeface="Wingdings" panose="05000000000000000000" pitchFamily="2" charset="2"/>
              <a:buChar char="ü"/>
            </a:pPr>
            <a:r>
              <a:rPr lang="hr-HR" altLang="sr-Latn-RS" sz="2000" dirty="0">
                <a:solidFill>
                  <a:schemeClr val="accent6"/>
                </a:solidFill>
                <a:latin typeface="Calibri" pitchFamily="34" charset="0"/>
                <a:cs typeface="Tahoma" pitchFamily="34" charset="0"/>
              </a:rPr>
              <a:t>rasterećenje MUP-a u segmentu nadzora prometnog reda urbanih </a:t>
            </a:r>
            <a:r>
              <a:rPr lang="hr-HR" altLang="sr-Latn-RS" sz="2000" dirty="0" smtClean="0">
                <a:solidFill>
                  <a:schemeClr val="accent6"/>
                </a:solidFill>
                <a:latin typeface="Calibri" pitchFamily="34" charset="0"/>
                <a:cs typeface="Tahoma" pitchFamily="34" charset="0"/>
              </a:rPr>
              <a:t>središta</a:t>
            </a:r>
          </a:p>
          <a:p>
            <a:pPr marL="457200" lvl="2" indent="0" eaLnBrk="1" hangingPunct="1"/>
            <a:r>
              <a:rPr lang="hr-HR" altLang="sr-Latn-RS" sz="1600" b="0" dirty="0" smtClean="0">
                <a:solidFill>
                  <a:srgbClr val="222268"/>
                </a:solidFill>
                <a:latin typeface="Calibri" pitchFamily="34" charset="0"/>
                <a:cs typeface="Tahoma" pitchFamily="34" charset="0"/>
              </a:rPr>
              <a:t> </a:t>
            </a:r>
            <a:endParaRPr lang="hr-HR" altLang="sr-Latn-RS" sz="1600" b="0" dirty="0">
              <a:solidFill>
                <a:srgbClr val="222268"/>
              </a:solidFill>
              <a:latin typeface="Calibri" pitchFamily="34" charset="0"/>
              <a:cs typeface="Tahoma" pitchFamily="34" charset="0"/>
            </a:endParaRPr>
          </a:p>
          <a:p>
            <a:pPr marL="457200" lvl="2" indent="0" eaLnBrk="1" hangingPunct="1"/>
            <a:r>
              <a:rPr lang="hr-HR" altLang="sr-Latn-RS" sz="1600" b="0" dirty="0" smtClean="0">
                <a:solidFill>
                  <a:srgbClr val="222268"/>
                </a:solidFill>
                <a:latin typeface="Calibri" pitchFamily="34" charset="0"/>
                <a:cs typeface="Tahoma" pitchFamily="34" charset="0"/>
              </a:rPr>
              <a:t>  </a:t>
            </a:r>
            <a:endParaRPr lang="hr-HR" altLang="sr-Latn-RS" sz="1600" b="0" dirty="0">
              <a:solidFill>
                <a:srgbClr val="222268"/>
              </a:solidFill>
              <a:latin typeface="Calibri" pitchFamily="34" charset="0"/>
              <a:cs typeface="Tahoma" pitchFamily="34" charset="0"/>
            </a:endParaRPr>
          </a:p>
          <a:p>
            <a:pPr marL="685800" lvl="2" eaLnBrk="1" hangingPunct="1">
              <a:buFont typeface="Wingdings" pitchFamily="2" charset="2"/>
              <a:buChar char="ü"/>
            </a:pPr>
            <a:endParaRPr lang="hr-HR" altLang="sr-Latn-RS" sz="1600" b="0" dirty="0" smtClean="0">
              <a:solidFill>
                <a:srgbClr val="222268"/>
              </a:solidFill>
              <a:latin typeface="Calibri" pitchFamily="34" charset="0"/>
              <a:cs typeface="Tahoma" pitchFamily="34" charset="0"/>
            </a:endParaRPr>
          </a:p>
          <a:p>
            <a:pPr marL="0" lvl="1" eaLnBrk="1" hangingPunct="1"/>
            <a:endParaRPr lang="pl-PL" altLang="sr-Latn-RS" sz="1400" dirty="0" smtClean="0">
              <a:solidFill>
                <a:srgbClr val="222268"/>
              </a:solidFill>
              <a:latin typeface="Calibri" pitchFamily="34" charset="0"/>
              <a:cs typeface="Tahoma" pitchFamily="34" charset="0"/>
            </a:endParaRPr>
          </a:p>
        </p:txBody>
      </p:sp>
      <p:sp>
        <p:nvSpPr>
          <p:cNvPr id="3" name="TextBox 1"/>
          <p:cNvSpPr txBox="1">
            <a:spLocks noChangeArrowheads="1"/>
          </p:cNvSpPr>
          <p:nvPr/>
        </p:nvSpPr>
        <p:spPr bwMode="auto">
          <a:xfrm>
            <a:off x="785813" y="714375"/>
            <a:ext cx="7072312" cy="400110"/>
          </a:xfrm>
          <a:prstGeom prst="rect">
            <a:avLst/>
          </a:prstGeom>
          <a:noFill/>
          <a:ln w="9525">
            <a:noFill/>
            <a:miter lim="800000"/>
            <a:headEnd/>
            <a:tailEnd/>
          </a:ln>
        </p:spPr>
        <p:txBody>
          <a:bodyPr>
            <a:spAutoFit/>
          </a:bodyPr>
          <a:lstStyle/>
          <a:p>
            <a:pPr>
              <a:defRPr/>
            </a:pPr>
            <a:r>
              <a:rPr lang="hr-HR" sz="2000" i="1" dirty="0" smtClean="0">
                <a:solidFill>
                  <a:schemeClr val="bg1"/>
                </a:solidFill>
                <a:latin typeface="Calibri" pitchFamily="34" charset="0"/>
              </a:rPr>
              <a:t>PROMETNO I KOMUNALNO REDARSTVO - ZADACI I OBAVEZE</a:t>
            </a:r>
            <a:endParaRPr lang="en-US" sz="2000" dirty="0">
              <a:solidFill>
                <a:schemeClr val="bg2">
                  <a:lumMod val="40000"/>
                  <a:lumOff val="60000"/>
                </a:schemeClr>
              </a:solidFill>
              <a:latin typeface="Calibri" pitchFamily="34" charset="0"/>
            </a:endParaRPr>
          </a:p>
        </p:txBody>
      </p:sp>
    </p:spTree>
    <p:extLst>
      <p:ext uri="{BB962C8B-B14F-4D97-AF65-F5344CB8AC3E}">
        <p14:creationId xmlns:p14="http://schemas.microsoft.com/office/powerpoint/2010/main" val="4229009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6"/>
          <p:cNvSpPr txBox="1">
            <a:spLocks noChangeArrowheads="1"/>
          </p:cNvSpPr>
          <p:nvPr/>
        </p:nvSpPr>
        <p:spPr bwMode="auto">
          <a:xfrm>
            <a:off x="857250" y="714375"/>
            <a:ext cx="7358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sz="2000" i="1" dirty="0" smtClean="0">
                <a:solidFill>
                  <a:schemeClr val="bg1"/>
                </a:solidFill>
                <a:latin typeface="Calibri" pitchFamily="34" charset="0"/>
              </a:rPr>
              <a:t>PROMETNO REDARSTVO – PRIMJERI PREKRŠAJA</a:t>
            </a:r>
            <a:endParaRPr lang="en-US" altLang="sr-Latn-RS" sz="2000" dirty="0">
              <a:solidFill>
                <a:srgbClr val="FFFFFF"/>
              </a:solidFill>
              <a:latin typeface="Calibri" pitchFamily="34" charset="0"/>
            </a:endParaRPr>
          </a:p>
        </p:txBody>
      </p:sp>
      <p:sp>
        <p:nvSpPr>
          <p:cNvPr id="27651" name="TextBox 1"/>
          <p:cNvSpPr txBox="1">
            <a:spLocks noChangeArrowheads="1"/>
          </p:cNvSpPr>
          <p:nvPr/>
        </p:nvSpPr>
        <p:spPr bwMode="auto">
          <a:xfrm>
            <a:off x="846138" y="1638300"/>
            <a:ext cx="786765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dirty="0">
                <a:solidFill>
                  <a:schemeClr val="accent6"/>
                </a:solidFill>
                <a:latin typeface="Calibri" pitchFamily="34" charset="0"/>
              </a:rPr>
              <a:t>Članak 84. stavak </a:t>
            </a:r>
            <a:r>
              <a:rPr lang="hr-HR" altLang="sr-Latn-RS" dirty="0" smtClean="0">
                <a:solidFill>
                  <a:schemeClr val="accent6"/>
                </a:solidFill>
                <a:latin typeface="Calibri" pitchFamily="34" charset="0"/>
              </a:rPr>
              <a:t>1.</a:t>
            </a:r>
            <a:endParaRPr lang="hr-HR" altLang="sr-Latn-RS" dirty="0">
              <a:solidFill>
                <a:schemeClr val="accent6"/>
              </a:solidFill>
              <a:latin typeface="Calibri" pitchFamily="34" charset="0"/>
            </a:endParaRPr>
          </a:p>
          <a:p>
            <a:pPr eaLnBrk="1" hangingPunct="1"/>
            <a:r>
              <a:rPr lang="hr-HR" altLang="sr-Latn-RS" b="0" i="1" dirty="0">
                <a:solidFill>
                  <a:schemeClr val="accent6"/>
                </a:solidFill>
                <a:latin typeface="Calibri" pitchFamily="34" charset="0"/>
              </a:rPr>
              <a:t>Vozilo je zaustavljeno ili parkirano na cesti na kojoj ugrožava sigurnost prometa ili ometa normalan tok prometa.</a:t>
            </a:r>
          </a:p>
        </p:txBody>
      </p:sp>
      <p:pic>
        <p:nvPicPr>
          <p:cNvPr id="2765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852738"/>
            <a:ext cx="3727450" cy="287972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6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563" y="2852738"/>
            <a:ext cx="3867150" cy="287972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6"/>
          <p:cNvSpPr txBox="1">
            <a:spLocks noChangeArrowheads="1"/>
          </p:cNvSpPr>
          <p:nvPr/>
        </p:nvSpPr>
        <p:spPr bwMode="auto">
          <a:xfrm>
            <a:off x="857250" y="714375"/>
            <a:ext cx="7358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sz="2000" i="1" dirty="0">
                <a:solidFill>
                  <a:schemeClr val="bg1"/>
                </a:solidFill>
                <a:latin typeface="Calibri" pitchFamily="34" charset="0"/>
              </a:rPr>
              <a:t>PROMETNO REDARSTVO – PRIMJERI PREKRŠAJA</a:t>
            </a:r>
            <a:endParaRPr lang="en-US" altLang="sr-Latn-RS" sz="2000" dirty="0">
              <a:solidFill>
                <a:srgbClr val="FFFFFF"/>
              </a:solidFill>
              <a:latin typeface="Calibri" pitchFamily="34" charset="0"/>
            </a:endParaRPr>
          </a:p>
        </p:txBody>
      </p:sp>
      <p:sp>
        <p:nvSpPr>
          <p:cNvPr id="28675" name="TextBox 1"/>
          <p:cNvSpPr txBox="1">
            <a:spLocks noChangeArrowheads="1"/>
          </p:cNvSpPr>
          <p:nvPr/>
        </p:nvSpPr>
        <p:spPr bwMode="auto">
          <a:xfrm>
            <a:off x="846138" y="1638300"/>
            <a:ext cx="786765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dirty="0">
                <a:solidFill>
                  <a:schemeClr val="accent6"/>
                </a:solidFill>
                <a:latin typeface="Calibri" pitchFamily="34" charset="0"/>
              </a:rPr>
              <a:t>Članak 84. stavak 1. točka 1.</a:t>
            </a:r>
          </a:p>
          <a:p>
            <a:pPr eaLnBrk="1" hangingPunct="1"/>
            <a:r>
              <a:rPr lang="hr-HR" altLang="sr-Latn-RS" b="0" i="1" dirty="0">
                <a:solidFill>
                  <a:schemeClr val="accent6"/>
                </a:solidFill>
                <a:latin typeface="Calibri" pitchFamily="34" charset="0"/>
              </a:rPr>
              <a:t>Vozilo je zaustavljeno ili parkirano na mjestu rezerviranom za zaustavljanje i parkiranje vozila osoba s </a:t>
            </a:r>
            <a:r>
              <a:rPr lang="hr-HR" altLang="sr-Latn-RS" b="0" i="1" dirty="0" smtClean="0">
                <a:solidFill>
                  <a:schemeClr val="accent6"/>
                </a:solidFill>
                <a:latin typeface="Calibri" pitchFamily="34" charset="0"/>
              </a:rPr>
              <a:t>invaliditetom.</a:t>
            </a:r>
            <a:endParaRPr lang="hr-HR" altLang="sr-Latn-RS" b="0" i="1" dirty="0">
              <a:solidFill>
                <a:schemeClr val="accent6"/>
              </a:solidFill>
              <a:latin typeface="Calibri" pitchFamily="34" charset="0"/>
            </a:endParaRPr>
          </a:p>
        </p:txBody>
      </p:sp>
      <p:pic>
        <p:nvPicPr>
          <p:cNvPr id="2867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141663"/>
            <a:ext cx="3848100" cy="287972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867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225" y="3141663"/>
            <a:ext cx="3811588" cy="287972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6"/>
          <p:cNvSpPr txBox="1">
            <a:spLocks noChangeArrowheads="1"/>
          </p:cNvSpPr>
          <p:nvPr/>
        </p:nvSpPr>
        <p:spPr bwMode="auto">
          <a:xfrm>
            <a:off x="857250" y="714375"/>
            <a:ext cx="7358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sz="2000" i="1" dirty="0">
                <a:solidFill>
                  <a:schemeClr val="bg1"/>
                </a:solidFill>
                <a:latin typeface="Calibri" pitchFamily="34" charset="0"/>
              </a:rPr>
              <a:t>PROMETNO REDARSTVO – PRIMJERI PREKRŠAJA</a:t>
            </a:r>
            <a:endParaRPr lang="en-US" altLang="sr-Latn-RS" sz="2000" dirty="0">
              <a:solidFill>
                <a:srgbClr val="FFFFFF"/>
              </a:solidFill>
              <a:latin typeface="Calibri" pitchFamily="34" charset="0"/>
            </a:endParaRPr>
          </a:p>
        </p:txBody>
      </p:sp>
      <p:sp>
        <p:nvSpPr>
          <p:cNvPr id="29699" name="TextBox 1"/>
          <p:cNvSpPr txBox="1">
            <a:spLocks noChangeArrowheads="1"/>
          </p:cNvSpPr>
          <p:nvPr/>
        </p:nvSpPr>
        <p:spPr bwMode="auto">
          <a:xfrm>
            <a:off x="846138" y="1638300"/>
            <a:ext cx="786765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dirty="0">
                <a:solidFill>
                  <a:schemeClr val="accent6"/>
                </a:solidFill>
                <a:latin typeface="Calibri" pitchFamily="34" charset="0"/>
              </a:rPr>
              <a:t>Članak 84. stavak 1. točka 2.</a:t>
            </a:r>
          </a:p>
          <a:p>
            <a:pPr eaLnBrk="1" hangingPunct="1"/>
            <a:r>
              <a:rPr lang="hr-HR" altLang="sr-Latn-RS" b="0" i="1" dirty="0">
                <a:solidFill>
                  <a:schemeClr val="accent6"/>
                </a:solidFill>
                <a:latin typeface="Calibri" pitchFamily="34" charset="0"/>
              </a:rPr>
              <a:t>Vozilo je zaustavljeno ili parkirano na obilježenom pješačkom prijelazu, pješačkom otoku i u pješačkoj zoni.</a:t>
            </a:r>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852738"/>
            <a:ext cx="3795712" cy="287972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852738"/>
            <a:ext cx="3856038" cy="287972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6"/>
          <p:cNvSpPr txBox="1">
            <a:spLocks noChangeArrowheads="1"/>
          </p:cNvSpPr>
          <p:nvPr/>
        </p:nvSpPr>
        <p:spPr bwMode="auto">
          <a:xfrm>
            <a:off x="857250" y="714375"/>
            <a:ext cx="7358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sz="2000" i="1" dirty="0">
                <a:solidFill>
                  <a:schemeClr val="bg1"/>
                </a:solidFill>
                <a:latin typeface="Calibri" pitchFamily="34" charset="0"/>
              </a:rPr>
              <a:t>PROMETNO REDARSTVO – PRIMJERI PREKRŠAJA</a:t>
            </a:r>
            <a:endParaRPr lang="en-US" altLang="sr-Latn-RS" sz="2000" dirty="0">
              <a:solidFill>
                <a:srgbClr val="FFFFFF"/>
              </a:solidFill>
              <a:latin typeface="Calibri" pitchFamily="34" charset="0"/>
            </a:endParaRPr>
          </a:p>
        </p:txBody>
      </p:sp>
      <p:sp>
        <p:nvSpPr>
          <p:cNvPr id="30723" name="TextBox 1"/>
          <p:cNvSpPr txBox="1">
            <a:spLocks noChangeArrowheads="1"/>
          </p:cNvSpPr>
          <p:nvPr/>
        </p:nvSpPr>
        <p:spPr bwMode="auto">
          <a:xfrm>
            <a:off x="846138" y="1638300"/>
            <a:ext cx="786765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dirty="0">
                <a:solidFill>
                  <a:schemeClr val="accent6"/>
                </a:solidFill>
                <a:latin typeface="Calibri" pitchFamily="34" charset="0"/>
              </a:rPr>
              <a:t>Članak 84. stavak 1. točka 3.</a:t>
            </a:r>
          </a:p>
          <a:p>
            <a:pPr eaLnBrk="1" hangingPunct="1"/>
            <a:r>
              <a:rPr lang="vi-VN" altLang="sr-Latn-RS" b="0" i="1" dirty="0">
                <a:solidFill>
                  <a:schemeClr val="accent6"/>
                </a:solidFill>
                <a:latin typeface="Calibri" pitchFamily="34" charset="0"/>
              </a:rPr>
              <a:t>Vozilo je zaustavljeno ili parkirano na nogostupu gdje je širina slobodnog prolaza između vozila i zgrade manja od 1 m</a:t>
            </a:r>
            <a:r>
              <a:rPr lang="hr-HR" altLang="sr-Latn-RS" b="0" i="1" dirty="0">
                <a:solidFill>
                  <a:schemeClr val="accent6"/>
                </a:solidFill>
                <a:latin typeface="Calibri" pitchFamily="34" charset="0"/>
              </a:rPr>
              <a:t>.</a:t>
            </a:r>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3" y="2997200"/>
            <a:ext cx="3849687" cy="287972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838" y="2997200"/>
            <a:ext cx="3825875" cy="287972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6"/>
          <p:cNvSpPr txBox="1">
            <a:spLocks noChangeArrowheads="1"/>
          </p:cNvSpPr>
          <p:nvPr/>
        </p:nvSpPr>
        <p:spPr bwMode="auto">
          <a:xfrm>
            <a:off x="857250" y="714375"/>
            <a:ext cx="7358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sz="2000" i="1" dirty="0">
                <a:solidFill>
                  <a:schemeClr val="bg1"/>
                </a:solidFill>
                <a:latin typeface="Calibri" pitchFamily="34" charset="0"/>
              </a:rPr>
              <a:t>PROMETNO REDARSTVO – PRIMJERI PREKRŠAJA</a:t>
            </a:r>
            <a:endParaRPr lang="en-US" altLang="sr-Latn-RS" sz="2000" dirty="0">
              <a:solidFill>
                <a:srgbClr val="FFFFFF"/>
              </a:solidFill>
              <a:latin typeface="Calibri" pitchFamily="34" charset="0"/>
            </a:endParaRPr>
          </a:p>
        </p:txBody>
      </p:sp>
      <p:sp>
        <p:nvSpPr>
          <p:cNvPr id="31747" name="TextBox 1"/>
          <p:cNvSpPr txBox="1">
            <a:spLocks noChangeArrowheads="1"/>
          </p:cNvSpPr>
          <p:nvPr/>
        </p:nvSpPr>
        <p:spPr bwMode="auto">
          <a:xfrm>
            <a:off x="846138" y="1638300"/>
            <a:ext cx="786765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dirty="0">
                <a:solidFill>
                  <a:schemeClr val="accent6"/>
                </a:solidFill>
                <a:latin typeface="Calibri" pitchFamily="34" charset="0"/>
              </a:rPr>
              <a:t>Članak 84. stavak 1. točka 4.</a:t>
            </a:r>
          </a:p>
          <a:p>
            <a:pPr eaLnBrk="1" hangingPunct="1"/>
            <a:r>
              <a:rPr lang="hr-HR" altLang="sr-Latn-RS" b="0" i="1" dirty="0">
                <a:solidFill>
                  <a:schemeClr val="accent6"/>
                </a:solidFill>
                <a:latin typeface="Calibri" pitchFamily="34" charset="0"/>
              </a:rPr>
              <a:t>Vozilo je zaustavljeno ili parkirano na prijelazu ceste preko željezničke ili tramvajske pruge u istoj razini ili u blizini tih pruga te time sprječava promet vozila koja se kreću po tračnicama.</a:t>
            </a: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3141663"/>
            <a:ext cx="3802062" cy="287972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141663"/>
            <a:ext cx="3814762" cy="287972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6"/>
          <p:cNvSpPr txBox="1">
            <a:spLocks noChangeArrowheads="1"/>
          </p:cNvSpPr>
          <p:nvPr/>
        </p:nvSpPr>
        <p:spPr bwMode="auto">
          <a:xfrm>
            <a:off x="857250" y="714375"/>
            <a:ext cx="7358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sz="2000" i="1" dirty="0">
                <a:solidFill>
                  <a:schemeClr val="bg1"/>
                </a:solidFill>
                <a:latin typeface="Calibri" pitchFamily="34" charset="0"/>
              </a:rPr>
              <a:t>PROMETNO REDARSTVO – PRIMJERI PREKRŠAJA</a:t>
            </a:r>
            <a:endParaRPr lang="en-US" altLang="sr-Latn-RS" sz="2000" dirty="0">
              <a:solidFill>
                <a:srgbClr val="FFFFFF"/>
              </a:solidFill>
              <a:latin typeface="Calibri" pitchFamily="34" charset="0"/>
            </a:endParaRPr>
          </a:p>
        </p:txBody>
      </p:sp>
      <p:sp>
        <p:nvSpPr>
          <p:cNvPr id="32771" name="TextBox 1"/>
          <p:cNvSpPr txBox="1">
            <a:spLocks noChangeArrowheads="1"/>
          </p:cNvSpPr>
          <p:nvPr/>
        </p:nvSpPr>
        <p:spPr bwMode="auto">
          <a:xfrm>
            <a:off x="846138" y="1638300"/>
            <a:ext cx="786765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20000"/>
              </a:spcBef>
              <a:spcAft>
                <a:spcPct val="0"/>
              </a:spcAft>
              <a:defRPr b="1">
                <a:solidFill>
                  <a:schemeClr val="tx1"/>
                </a:solidFill>
                <a:latin typeface="Times New Roman" pitchFamily="18" charset="0"/>
              </a:defRPr>
            </a:lvl6pPr>
            <a:lvl7pPr marL="2971800" indent="-228600" eaLnBrk="0" fontAlgn="base" hangingPunct="0">
              <a:spcBef>
                <a:spcPct val="20000"/>
              </a:spcBef>
              <a:spcAft>
                <a:spcPct val="0"/>
              </a:spcAft>
              <a:defRPr b="1">
                <a:solidFill>
                  <a:schemeClr val="tx1"/>
                </a:solidFill>
                <a:latin typeface="Times New Roman" pitchFamily="18" charset="0"/>
              </a:defRPr>
            </a:lvl7pPr>
            <a:lvl8pPr marL="3429000" indent="-228600" eaLnBrk="0" fontAlgn="base" hangingPunct="0">
              <a:spcBef>
                <a:spcPct val="20000"/>
              </a:spcBef>
              <a:spcAft>
                <a:spcPct val="0"/>
              </a:spcAft>
              <a:defRPr b="1">
                <a:solidFill>
                  <a:schemeClr val="tx1"/>
                </a:solidFill>
                <a:latin typeface="Times New Roman" pitchFamily="18" charset="0"/>
              </a:defRPr>
            </a:lvl8pPr>
            <a:lvl9pPr marL="3886200" indent="-228600" eaLnBrk="0" fontAlgn="base" hangingPunct="0">
              <a:spcBef>
                <a:spcPct val="20000"/>
              </a:spcBef>
              <a:spcAft>
                <a:spcPct val="0"/>
              </a:spcAft>
              <a:defRPr b="1">
                <a:solidFill>
                  <a:schemeClr val="tx1"/>
                </a:solidFill>
                <a:latin typeface="Times New Roman" pitchFamily="18" charset="0"/>
              </a:defRPr>
            </a:lvl9pPr>
          </a:lstStyle>
          <a:p>
            <a:pPr eaLnBrk="1" hangingPunct="1"/>
            <a:r>
              <a:rPr lang="hr-HR" altLang="sr-Latn-RS" dirty="0">
                <a:solidFill>
                  <a:schemeClr val="accent6"/>
                </a:solidFill>
                <a:latin typeface="Calibri" pitchFamily="34" charset="0"/>
              </a:rPr>
              <a:t>Članak 84. stavak 1. točka 5.</a:t>
            </a:r>
          </a:p>
          <a:p>
            <a:pPr eaLnBrk="1" hangingPunct="1"/>
            <a:r>
              <a:rPr lang="hr-HR" altLang="sr-Latn-RS" b="0" i="1" dirty="0">
                <a:solidFill>
                  <a:schemeClr val="accent6"/>
                </a:solidFill>
                <a:latin typeface="Calibri" pitchFamily="34" charset="0"/>
              </a:rPr>
              <a:t>Vozilo je zaustavljeno ili parkirano na raskrižju i na udaljenosti manjoj od 5 m od najbližeg ruba poprečnog kolnika.</a:t>
            </a:r>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086100"/>
            <a:ext cx="3779838" cy="2846388"/>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27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713" y="3068638"/>
            <a:ext cx="3832225" cy="287972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sl-SI"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sl-SI"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sl-SI"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sl-SI"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sl-SI"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sl-SI"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13859</TotalTime>
  <Words>794</Words>
  <Application>Microsoft Office PowerPoint</Application>
  <PresentationFormat>On-screen Show (4:3)</PresentationFormat>
  <Paragraphs>75</Paragraphs>
  <Slides>24</Slides>
  <Notes>3</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Default Design</vt:lpstr>
      <vt:lpstr>2_Custom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Prometno Redarstvo</dc:title>
  <dc:creator>npejkovic</dc:creator>
  <cp:lastModifiedBy>Nikola Pejković</cp:lastModifiedBy>
  <cp:revision>651</cp:revision>
  <dcterms:created xsi:type="dcterms:W3CDTF">2003-05-19T08:01:50Z</dcterms:created>
  <dcterms:modified xsi:type="dcterms:W3CDTF">2013-12-16T10:30:55Z</dcterms:modified>
</cp:coreProperties>
</file>